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10"/>
  </p:notesMasterIdLst>
  <p:sldIdLst>
    <p:sldId id="268" r:id="rId2"/>
    <p:sldId id="270" r:id="rId3"/>
    <p:sldId id="267" r:id="rId4"/>
    <p:sldId id="258" r:id="rId5"/>
    <p:sldId id="259" r:id="rId6"/>
    <p:sldId id="260" r:id="rId7"/>
    <p:sldId id="261" r:id="rId8"/>
    <p:sldId id="262" r:id="rId9"/>
  </p:sldIdLst>
  <p:sldSz cx="9144000" cy="6858000" type="screen4x3"/>
  <p:notesSz cx="6858000" cy="9144000"/>
  <p:custDataLst>
    <p:tags r:id="rId1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O'Connor" initials="PE" lastIdx="2" clrIdx="0"/>
  <p:cmAuthor id="1" name="EGV" initials="EGV" lastIdx="1" clrIdx="1"/>
  <p:cmAuthor id="2" name="p.sa" initials="p.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6C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2" autoAdjust="0"/>
    <p:restoredTop sz="94711" autoAdjust="0"/>
  </p:normalViewPr>
  <p:slideViewPr>
    <p:cSldViewPr>
      <p:cViewPr varScale="1">
        <p:scale>
          <a:sx n="108" d="100"/>
          <a:sy n="108" d="100"/>
        </p:scale>
        <p:origin x="154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099C8-3999-4548-B5F8-3F65E0D7DF5A}" type="datetimeFigureOut">
              <a:rPr lang="en-IN" smtClean="0"/>
              <a:t>01-08-2017</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3811F4-B95A-4B65-B286-A9B64C6B60C5}" type="slidenum">
              <a:rPr lang="en-IN" smtClean="0"/>
              <a:t>‹#›</a:t>
            </a:fld>
            <a:endParaRPr lang="en-IN"/>
          </a:p>
        </p:txBody>
      </p:sp>
    </p:spTree>
    <p:extLst>
      <p:ext uri="{BB962C8B-B14F-4D97-AF65-F5344CB8AC3E}">
        <p14:creationId xmlns:p14="http://schemas.microsoft.com/office/powerpoint/2010/main" val="1039820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Book Title">
    <p:spTree>
      <p:nvGrpSpPr>
        <p:cNvPr id="1" name=""/>
        <p:cNvGrpSpPr/>
        <p:nvPr/>
      </p:nvGrpSpPr>
      <p:grpSpPr>
        <a:xfrm>
          <a:off x="0" y="0"/>
          <a:ext cx="0" cy="0"/>
          <a:chOff x="0" y="0"/>
          <a:chExt cx="0" cy="0"/>
        </a:xfrm>
      </p:grpSpPr>
      <p:sp>
        <p:nvSpPr>
          <p:cNvPr id="15" name="Slide Number"/>
          <p:cNvSpPr>
            <a:spLocks noGrp="1"/>
          </p:cNvSpPr>
          <p:nvPr>
            <p:ph type="sldNum" sz="quarter" idx="2"/>
          </p:nvPr>
        </p:nvSpPr>
        <p:spPr>
          <a:xfrm>
            <a:off x="8911123" y="6494101"/>
            <a:ext cx="232877" cy="256541"/>
          </a:xfrm>
          <a:prstGeom prst="rect">
            <a:avLst/>
          </a:prstGeom>
        </p:spPr>
        <p:txBody>
          <a:bodyPr/>
          <a:lstStyle/>
          <a:p>
            <a:pPr>
              <a:defRPr/>
            </a:pPr>
            <a:fld id="{E6F893FC-EB7F-4DB6-B2F0-C2DEE0B672BF}" type="slidenum">
              <a:rPr lang="en-US" smtClean="0"/>
              <a:pPr>
                <a:defRPr/>
              </a:pPr>
              <a:t>‹#›</a:t>
            </a:fld>
            <a:endParaRPr lang="en-US" dirty="0"/>
          </a:p>
        </p:txBody>
      </p:sp>
      <p:pic>
        <p:nvPicPr>
          <p:cNvPr id="16" name="Picture 3" descr="Picture 3"/>
          <p:cNvPicPr>
            <a:picLocks noChangeAspect="1"/>
          </p:cNvPicPr>
          <p:nvPr/>
        </p:nvPicPr>
        <p:blipFill>
          <a:blip r:embed="rId2">
            <a:extLst/>
          </a:blip>
          <a:stretch>
            <a:fillRect/>
          </a:stretch>
        </p:blipFill>
        <p:spPr>
          <a:xfrm>
            <a:off x="3440550" y="6188273"/>
            <a:ext cx="2262898" cy="593527"/>
          </a:xfrm>
          <a:prstGeom prst="rect">
            <a:avLst/>
          </a:prstGeom>
          <a:ln w="12700">
            <a:miter lim="400000"/>
          </a:ln>
        </p:spPr>
      </p:pic>
      <p:sp>
        <p:nvSpPr>
          <p:cNvPr id="17" name="Title Text"/>
          <p:cNvSpPr>
            <a:spLocks noGrp="1"/>
          </p:cNvSpPr>
          <p:nvPr>
            <p:ph type="title"/>
          </p:nvPr>
        </p:nvSpPr>
        <p:spPr>
          <a:xfrm>
            <a:off x="685800" y="1654175"/>
            <a:ext cx="7772400" cy="1622425"/>
          </a:xfrm>
          <a:prstGeom prst="rect">
            <a:avLst/>
          </a:prstGeom>
        </p:spPr>
        <p:txBody>
          <a:bodyPr/>
          <a:lstStyle>
            <a:lvl1pPr algn="ctr">
              <a:defRPr sz="6400">
                <a:latin typeface="Lucida Sans Unicode"/>
                <a:ea typeface="Lucida Sans Unicode"/>
                <a:cs typeface="Lucida Sans Unicode"/>
                <a:sym typeface="Lucida Sans Unicode"/>
              </a:defRPr>
            </a:lvl1pPr>
          </a:lstStyle>
          <a:p>
            <a:r>
              <a:rPr lang="en-US"/>
              <a:t>Click to edit Master title style</a:t>
            </a:r>
            <a:endParaRPr/>
          </a:p>
        </p:txBody>
      </p:sp>
      <p:sp>
        <p:nvSpPr>
          <p:cNvPr id="18" name="Body Level One…"/>
          <p:cNvSpPr>
            <a:spLocks noGrp="1"/>
          </p:cNvSpPr>
          <p:nvPr>
            <p:ph type="body" sz="quarter" idx="1"/>
          </p:nvPr>
        </p:nvSpPr>
        <p:spPr>
          <a:xfrm>
            <a:off x="1371600" y="3572354"/>
            <a:ext cx="6400800" cy="1152046"/>
          </a:xfrm>
          <a:prstGeom prst="rect">
            <a:avLst/>
          </a:prstGeom>
        </p:spPr>
        <p:txBody>
          <a:bodyPr anchor="ctr"/>
          <a:lstStyle>
            <a:lvl1pPr marL="0" indent="0" algn="ctr">
              <a:buSzTx/>
              <a:buFontTx/>
              <a:buNone/>
              <a:defRPr sz="2400">
                <a:solidFill>
                  <a:srgbClr val="FFFFFF"/>
                </a:solidFill>
              </a:defRPr>
            </a:lvl1pPr>
            <a:lvl2pPr marL="0" indent="457200" algn="ctr">
              <a:buSzTx/>
              <a:buFontTx/>
              <a:buNone/>
              <a:defRPr sz="2400">
                <a:solidFill>
                  <a:srgbClr val="FFFFFF"/>
                </a:solidFill>
              </a:defRPr>
            </a:lvl2pPr>
            <a:lvl3pPr marL="0" indent="914400" algn="ctr">
              <a:buSzTx/>
              <a:buFontTx/>
              <a:buNone/>
              <a:defRPr sz="2400">
                <a:solidFill>
                  <a:srgbClr val="FFFFFF"/>
                </a:solidFill>
              </a:defRPr>
            </a:lvl3pPr>
            <a:lvl4pPr marL="0" indent="1371600" algn="ctr">
              <a:buSzTx/>
              <a:buFontTx/>
              <a:buNone/>
              <a:defRPr sz="2400">
                <a:solidFill>
                  <a:srgbClr val="FFFFFF"/>
                </a:solidFill>
              </a:defRPr>
            </a:lvl4pPr>
            <a:lvl5pPr marL="0" indent="1828800" algn="ctr">
              <a:buSzTx/>
              <a:buFontTx/>
              <a:buNone/>
              <a:defRPr sz="24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01" name="Title Text"/>
          <p:cNvSpPr>
            <a:spLocks noGrp="1"/>
          </p:cNvSpPr>
          <p:nvPr>
            <p:ph type="title"/>
          </p:nvPr>
        </p:nvSpPr>
        <p:spPr>
          <a:xfrm>
            <a:off x="1792288" y="4800600"/>
            <a:ext cx="5486401" cy="566738"/>
          </a:xfrm>
          <a:prstGeom prst="rect">
            <a:avLst/>
          </a:prstGeom>
        </p:spPr>
        <p:txBody>
          <a:bodyPr anchor="b"/>
          <a:lstStyle>
            <a:lvl1pPr>
              <a:defRPr sz="2000" b="1"/>
            </a:lvl1pPr>
          </a:lstStyle>
          <a:p>
            <a:r>
              <a:rPr lang="en-US" dirty="0"/>
              <a:t>Click to edit Master title style</a:t>
            </a:r>
            <a:endParaRPr dirty="0"/>
          </a:p>
        </p:txBody>
      </p:sp>
      <p:sp>
        <p:nvSpPr>
          <p:cNvPr id="102"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r>
              <a:rPr lang="en-US"/>
              <a:t>Click icon to add picture</a:t>
            </a:r>
            <a:endParaRPr/>
          </a:p>
        </p:txBody>
      </p:sp>
      <p:sp>
        <p:nvSpPr>
          <p:cNvPr id="103" name="Body Level One…"/>
          <p:cNvSpPr>
            <a:spLocks noGrp="1"/>
          </p:cNvSpPr>
          <p:nvPr>
            <p:ph type="body" sz="quarter" idx="1"/>
          </p:nvPr>
        </p:nvSpPr>
        <p:spPr>
          <a:xfrm>
            <a:off x="1792288" y="5367337"/>
            <a:ext cx="5486401" cy="804863"/>
          </a:xfrm>
          <a:prstGeom prst="rect">
            <a:avLst/>
          </a:prstGeom>
        </p:spPr>
        <p:txBody>
          <a:bodyPr/>
          <a:lstStyle>
            <a:lvl1pPr marL="0" indent="0">
              <a:buSzTx/>
              <a:buFontTx/>
              <a:buNone/>
              <a:defRPr sz="1400"/>
            </a:lvl1pPr>
            <a:lvl2pPr marL="0" indent="457200">
              <a:buSzTx/>
              <a:buFontTx/>
              <a:buNone/>
              <a:defRPr sz="1400"/>
            </a:lvl2pPr>
            <a:lvl3pPr marL="0" indent="914400">
              <a:buSzTx/>
              <a:buFontTx/>
              <a:buNone/>
              <a:defRPr sz="1400"/>
            </a:lvl3pPr>
            <a:lvl4pPr marL="0" indent="1371600">
              <a:buSzTx/>
              <a:buFontTx/>
              <a:buNone/>
              <a:defRPr sz="1400"/>
            </a:lvl4pPr>
            <a:lvl5pPr marL="0" indent="1828800">
              <a:buSzTx/>
              <a:buFontTx/>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4" name="Slide Number"/>
          <p:cNvSpPr>
            <a:spLocks noGrp="1"/>
          </p:cNvSpPr>
          <p:nvPr>
            <p:ph type="sldNum" sz="quarter" idx="2"/>
          </p:nvPr>
        </p:nvSpPr>
        <p:spPr>
          <a:prstGeom prst="rect">
            <a:avLst/>
          </a:prstGeom>
        </p:spPr>
        <p:txBody>
          <a:bodyPr/>
          <a:lstStyle/>
          <a:p>
            <a:pPr>
              <a:defRPr/>
            </a:pPr>
            <a:fld id="{5D1194B4-F05C-4D8A-9325-4A2EA6CB0523}" type="slidenum">
              <a:rPr lang="en-US" smtClean="0"/>
              <a:pPr>
                <a:defRPr/>
              </a:pPr>
              <a:t>‹#›</a:t>
            </a:fld>
            <a:endParaRPr lang="en-US"/>
          </a:p>
        </p:txBody>
      </p:sp>
      <p:sp>
        <p:nvSpPr>
          <p:cNvPr id="7" name="TextBox 7"/>
          <p:cNvSpPr/>
          <p:nvPr userDrawn="1"/>
        </p:nvSpPr>
        <p:spPr>
          <a:xfrm>
            <a:off x="2057400" y="6490451"/>
            <a:ext cx="4969691" cy="24622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spAutoFit/>
          </a:bodyPr>
          <a:lstStyle>
            <a:lvl1pPr algn="ctr">
              <a:defRPr sz="1000">
                <a:solidFill>
                  <a:srgbClr val="404040"/>
                </a:solidFill>
              </a:defRPr>
            </a:lvl1pPr>
          </a:lstStyle>
          <a:p>
            <a:r>
              <a:rPr dirty="0">
                <a:latin typeface="+mj-lt"/>
              </a:rPr>
              <a:t>© 201</a:t>
            </a:r>
            <a:r>
              <a:rPr lang="en-IN" dirty="0">
                <a:latin typeface="+mj-lt"/>
              </a:rPr>
              <a:t>8</a:t>
            </a:r>
            <a:r>
              <a:rPr dirty="0">
                <a:latin typeface="+mj-lt"/>
              </a:rPr>
              <a:t> Springer Publishing Company, LLC.</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112" name="Title Text"/>
          <p:cNvSpPr>
            <a:spLocks noGrp="1"/>
          </p:cNvSpPr>
          <p:nvPr>
            <p:ph type="title"/>
          </p:nvPr>
        </p:nvSpPr>
        <p:spPr>
          <a:prstGeom prst="rect">
            <a:avLst/>
          </a:prstGeom>
        </p:spPr>
        <p:txBody>
          <a:bodyPr/>
          <a:lstStyle/>
          <a:p>
            <a:r>
              <a:rPr lang="en-US"/>
              <a:t>Click to edit Master title style</a:t>
            </a:r>
            <a:endParaRPr/>
          </a:p>
        </p:txBody>
      </p:sp>
      <p:sp>
        <p:nvSpPr>
          <p:cNvPr id="113" name="Body Level One…"/>
          <p:cNvSpPr>
            <a:spLocks noGrp="1"/>
          </p:cNvSpPr>
          <p:nvPr>
            <p:ph type="body" idx="1"/>
          </p:nvPr>
        </p:nvSpPr>
        <p:spPr>
          <a:xfrm>
            <a:off x="457200" y="1600200"/>
            <a:ext cx="80010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4" name="Slide Number"/>
          <p:cNvSpPr>
            <a:spLocks noGrp="1"/>
          </p:cNvSpPr>
          <p:nvPr>
            <p:ph type="sldNum" sz="quarter" idx="2"/>
          </p:nvPr>
        </p:nvSpPr>
        <p:spPr>
          <a:prstGeom prst="rect">
            <a:avLst/>
          </a:prstGeom>
        </p:spPr>
        <p:txBody>
          <a:bodyPr/>
          <a:lstStyle/>
          <a:p>
            <a:pPr>
              <a:defRPr/>
            </a:pPr>
            <a:fld id="{20EA1E20-DC2F-4AD5-B165-CB941A5FFAAA}" type="slidenum">
              <a:rPr lang="en-US" smtClean="0"/>
              <a:pPr>
                <a:defRPr/>
              </a:pPr>
              <a:t>‹#›</a:t>
            </a:fld>
            <a:endParaRPr lang="en-US"/>
          </a:p>
        </p:txBody>
      </p:sp>
      <p:sp>
        <p:nvSpPr>
          <p:cNvPr id="6" name="TextBox 7"/>
          <p:cNvSpPr/>
          <p:nvPr userDrawn="1"/>
        </p:nvSpPr>
        <p:spPr>
          <a:xfrm>
            <a:off x="2057400" y="6490451"/>
            <a:ext cx="4969691" cy="24622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spAutoFit/>
          </a:bodyPr>
          <a:lstStyle>
            <a:lvl1pPr algn="ctr">
              <a:defRPr sz="1000">
                <a:solidFill>
                  <a:srgbClr val="404040"/>
                </a:solidFill>
              </a:defRPr>
            </a:lvl1pPr>
          </a:lstStyle>
          <a:p>
            <a:r>
              <a:rPr dirty="0">
                <a:latin typeface="+mj-lt"/>
              </a:rPr>
              <a:t>© 201</a:t>
            </a:r>
            <a:r>
              <a:rPr lang="en-IN" dirty="0">
                <a:latin typeface="+mj-lt"/>
              </a:rPr>
              <a:t>8</a:t>
            </a:r>
            <a:r>
              <a:rPr dirty="0">
                <a:latin typeface="+mj-lt"/>
              </a:rPr>
              <a:t> Springer Publishing Company, LLC.</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22" name="Title Text"/>
          <p:cNvSpPr>
            <a:spLocks noGrp="1"/>
          </p:cNvSpPr>
          <p:nvPr>
            <p:ph type="title"/>
          </p:nvPr>
        </p:nvSpPr>
        <p:spPr>
          <a:xfrm>
            <a:off x="6629400" y="274638"/>
            <a:ext cx="2057400" cy="5851526"/>
          </a:xfrm>
          <a:prstGeom prst="rect">
            <a:avLst/>
          </a:prstGeom>
        </p:spPr>
        <p:txBody>
          <a:bodyPr/>
          <a:lstStyle/>
          <a:p>
            <a:r>
              <a:rPr lang="en-US"/>
              <a:t>Click to edit Master title style</a:t>
            </a:r>
            <a:endParaRPr/>
          </a:p>
        </p:txBody>
      </p:sp>
      <p:sp>
        <p:nvSpPr>
          <p:cNvPr id="123" name="Body Level One…"/>
          <p:cNvSpPr>
            <a:spLocks noGrp="1"/>
          </p:cNvSpPr>
          <p:nvPr>
            <p:ph type="body" idx="1"/>
          </p:nvPr>
        </p:nvSpPr>
        <p:spPr>
          <a:xfrm>
            <a:off x="457200" y="274638"/>
            <a:ext cx="6019800" cy="58515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4" name="Slide Number"/>
          <p:cNvSpPr>
            <a:spLocks noGrp="1"/>
          </p:cNvSpPr>
          <p:nvPr>
            <p:ph type="sldNum" sz="quarter" idx="2"/>
          </p:nvPr>
        </p:nvSpPr>
        <p:spPr>
          <a:prstGeom prst="rect">
            <a:avLst/>
          </a:prstGeom>
        </p:spPr>
        <p:txBody>
          <a:bodyPr/>
          <a:lstStyle/>
          <a:p>
            <a:pPr>
              <a:defRPr/>
            </a:pPr>
            <a:fld id="{2B11D37F-AD89-4570-9470-B7418FB909D5}" type="slidenum">
              <a:rPr lang="en-US" smtClean="0"/>
              <a:pPr>
                <a:defRPr/>
              </a:pPr>
              <a:t>‹#›</a:t>
            </a:fld>
            <a:endParaRPr lang="en-US"/>
          </a:p>
        </p:txBody>
      </p:sp>
      <p:sp>
        <p:nvSpPr>
          <p:cNvPr id="6" name="TextBox 7"/>
          <p:cNvSpPr/>
          <p:nvPr userDrawn="1"/>
        </p:nvSpPr>
        <p:spPr>
          <a:xfrm>
            <a:off x="2057400" y="6490451"/>
            <a:ext cx="4969691" cy="24622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spAutoFit/>
          </a:bodyPr>
          <a:lstStyle>
            <a:lvl1pPr algn="ctr">
              <a:defRPr sz="1000">
                <a:solidFill>
                  <a:srgbClr val="404040"/>
                </a:solidFill>
              </a:defRPr>
            </a:lvl1pPr>
          </a:lstStyle>
          <a:p>
            <a:r>
              <a:rPr dirty="0">
                <a:latin typeface="+mj-lt"/>
              </a:rPr>
              <a:t>© 201</a:t>
            </a:r>
            <a:r>
              <a:rPr lang="en-IN" dirty="0">
                <a:latin typeface="+mj-lt"/>
              </a:rPr>
              <a:t>8</a:t>
            </a:r>
            <a:r>
              <a:rPr dirty="0">
                <a:latin typeface="+mj-lt"/>
              </a:rPr>
              <a:t> Springer Publishing Company, LLC.</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xfrm>
            <a:off x="1371600" y="6248400"/>
            <a:ext cx="1905000" cy="45720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ftr" sz="quarter" idx="11"/>
          </p:nvPr>
        </p:nvSpPr>
        <p:spPr>
          <a:xfrm>
            <a:off x="3556000" y="6248400"/>
            <a:ext cx="2895600" cy="457200"/>
          </a:xfrm>
          <a:prstGeom prst="rect">
            <a:avLst/>
          </a:prstGeom>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6C367F7-E974-4902-901D-21EDF05DB8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Chapter Title">
    <p:spTree>
      <p:nvGrpSpPr>
        <p:cNvPr id="1" name=""/>
        <p:cNvGrpSpPr/>
        <p:nvPr/>
      </p:nvGrpSpPr>
      <p:grpSpPr>
        <a:xfrm>
          <a:off x="0" y="0"/>
          <a:ext cx="0" cy="0"/>
          <a:chOff x="0" y="0"/>
          <a:chExt cx="0" cy="0"/>
        </a:xfrm>
      </p:grpSpPr>
      <p:sp>
        <p:nvSpPr>
          <p:cNvPr id="25" name="Rectangle 6"/>
          <p:cNvSpPr/>
          <p:nvPr/>
        </p:nvSpPr>
        <p:spPr>
          <a:xfrm>
            <a:off x="345120" y="954843"/>
            <a:ext cx="8453760" cy="2399934"/>
          </a:xfrm>
          <a:prstGeom prst="rect">
            <a:avLst/>
          </a:prstGeom>
          <a:solidFill>
            <a:srgbClr val="8E4829"/>
          </a:solidFill>
          <a:ln w="12700">
            <a:miter lim="400000"/>
          </a:ln>
        </p:spPr>
        <p:txBody>
          <a:bodyPr lIns="45719" rIns="45719" anchor="ctr"/>
          <a:lstStyle/>
          <a:p>
            <a:pPr algn="ctr">
              <a:defRPr>
                <a:solidFill>
                  <a:srgbClr val="FFFFFF"/>
                </a:solidFill>
              </a:defRPr>
            </a:pPr>
            <a:endParaRPr/>
          </a:p>
        </p:txBody>
      </p:sp>
      <p:sp>
        <p:nvSpPr>
          <p:cNvPr id="26" name="Slide Number"/>
          <p:cNvSpPr>
            <a:spLocks noGrp="1"/>
          </p:cNvSpPr>
          <p:nvPr>
            <p:ph type="sldNum" sz="quarter" idx="2"/>
          </p:nvPr>
        </p:nvSpPr>
        <p:spPr>
          <a:xfrm>
            <a:off x="8911123" y="6494101"/>
            <a:ext cx="232877" cy="256541"/>
          </a:xfrm>
          <a:prstGeom prst="rect">
            <a:avLst/>
          </a:prstGeom>
        </p:spPr>
        <p:txBody>
          <a:bodyPr/>
          <a:lstStyle/>
          <a:p>
            <a:pPr>
              <a:defRPr/>
            </a:pPr>
            <a:fld id="{E6F893FC-EB7F-4DB6-B2F0-C2DEE0B672BF}" type="slidenum">
              <a:rPr lang="en-US" smtClean="0"/>
              <a:pPr>
                <a:defRPr/>
              </a:pPr>
              <a:t>‹#›</a:t>
            </a:fld>
            <a:endParaRPr lang="en-US"/>
          </a:p>
        </p:txBody>
      </p:sp>
      <p:sp>
        <p:nvSpPr>
          <p:cNvPr id="27" name="Title Text"/>
          <p:cNvSpPr>
            <a:spLocks noGrp="1"/>
          </p:cNvSpPr>
          <p:nvPr>
            <p:ph type="title"/>
          </p:nvPr>
        </p:nvSpPr>
        <p:spPr>
          <a:xfrm>
            <a:off x="685800" y="1257164"/>
            <a:ext cx="7772400" cy="1795290"/>
          </a:xfrm>
          <a:prstGeom prst="rect">
            <a:avLst/>
          </a:prstGeom>
          <a:solidFill>
            <a:srgbClr val="F1783D"/>
          </a:solidFill>
          <a:ln w="9525">
            <a:solidFill>
              <a:srgbClr val="4A7EBB"/>
            </a:solidFill>
            <a:round/>
          </a:ln>
        </p:spPr>
        <p:txBody>
          <a:bodyPr/>
          <a:lstStyle>
            <a:lvl1pPr>
              <a:defRPr sz="3600"/>
            </a:lvl1pPr>
          </a:lstStyle>
          <a:p>
            <a:r>
              <a:rPr lang="en-US"/>
              <a:t>Click to edit Master title style</a:t>
            </a:r>
            <a:endParaRPr/>
          </a:p>
        </p:txBody>
      </p:sp>
      <p:pic>
        <p:nvPicPr>
          <p:cNvPr id="28" name="Picture 3" descr="Picture 3"/>
          <p:cNvPicPr>
            <a:picLocks noChangeAspect="1"/>
          </p:cNvPicPr>
          <p:nvPr/>
        </p:nvPicPr>
        <p:blipFill>
          <a:blip r:embed="rId2">
            <a:extLst/>
          </a:blip>
          <a:stretch>
            <a:fillRect/>
          </a:stretch>
        </p:blipFill>
        <p:spPr>
          <a:xfrm>
            <a:off x="3440550" y="6188273"/>
            <a:ext cx="2262898" cy="593527"/>
          </a:xfrm>
          <a:prstGeom prst="rect">
            <a:avLst/>
          </a:prstGeom>
          <a:ln w="12700">
            <a:miter lim="400000"/>
          </a:ln>
        </p:spPr>
      </p:pic>
      <p:sp>
        <p:nvSpPr>
          <p:cNvPr id="29" name="Straight Connector 7"/>
          <p:cNvSpPr/>
          <p:nvPr/>
        </p:nvSpPr>
        <p:spPr>
          <a:xfrm>
            <a:off x="859970" y="782470"/>
            <a:ext cx="7315201" cy="1"/>
          </a:xfrm>
          <a:prstGeom prst="line">
            <a:avLst/>
          </a:prstGeom>
          <a:ln w="57150">
            <a:solidFill>
              <a:srgbClr val="ECD6CF"/>
            </a:solidFill>
          </a:ln>
        </p:spPr>
        <p:txBody>
          <a:bodyPr lIns="45719" rIns="45719"/>
          <a:lstStyle/>
          <a:p>
            <a:endParaRPr/>
          </a:p>
        </p:txBody>
      </p:sp>
      <p:sp>
        <p:nvSpPr>
          <p:cNvPr id="30" name="Straight Connector 11"/>
          <p:cNvSpPr/>
          <p:nvPr/>
        </p:nvSpPr>
        <p:spPr>
          <a:xfrm>
            <a:off x="859970" y="3527149"/>
            <a:ext cx="7315201" cy="1"/>
          </a:xfrm>
          <a:prstGeom prst="line">
            <a:avLst/>
          </a:prstGeom>
          <a:ln w="57150">
            <a:solidFill>
              <a:srgbClr val="ECD6CF"/>
            </a:solidFill>
          </a:ln>
        </p:spPr>
        <p:txBody>
          <a:bodyPr lIns="45719" rIns="45719"/>
          <a:lstStyle/>
          <a:p>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 name="Slide Number"/>
          <p:cNvSpPr>
            <a:spLocks noGrp="1"/>
          </p:cNvSpPr>
          <p:nvPr>
            <p:ph type="sldNum" sz="quarter" idx="2"/>
          </p:nvPr>
        </p:nvSpPr>
        <p:spPr>
          <a:xfrm>
            <a:off x="8818377" y="6499265"/>
            <a:ext cx="249425" cy="246221"/>
          </a:xfrm>
          <a:prstGeom prst="rect">
            <a:avLst/>
          </a:prstGeom>
        </p:spPr>
        <p:txBody>
          <a:bodyPr/>
          <a:lstStyle>
            <a:lvl1pPr>
              <a:defRPr/>
            </a:lvl1pPr>
          </a:lstStyle>
          <a:p>
            <a:fld id="{032EF57A-A04A-43FE-9DE4-CDCD737C09BE}" type="slidenum">
              <a:rPr lang="en-US" smtClean="0"/>
              <a:pPr/>
              <a:t>‹#›</a:t>
            </a:fld>
            <a:endParaRPr lang="en-US"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4" name="Rectangle 11"/>
          <p:cNvSpPr/>
          <p:nvPr/>
        </p:nvSpPr>
        <p:spPr>
          <a:xfrm>
            <a:off x="0" y="274638"/>
            <a:ext cx="8686800" cy="1199671"/>
          </a:xfrm>
          <a:prstGeom prst="rect">
            <a:avLst/>
          </a:prstGeom>
          <a:solidFill>
            <a:srgbClr val="F1783D"/>
          </a:solidFill>
          <a:ln w="12700">
            <a:miter lim="400000"/>
          </a:ln>
        </p:spPr>
        <p:txBody>
          <a:bodyPr lIns="45719" rIns="45719" anchor="ctr"/>
          <a:lstStyle/>
          <a:p>
            <a:pPr algn="ctr">
              <a:defRPr>
                <a:solidFill>
                  <a:srgbClr val="FFFFFF"/>
                </a:solidFill>
              </a:defRPr>
            </a:pPr>
            <a:endParaRPr/>
          </a:p>
        </p:txBody>
      </p:sp>
      <p:sp>
        <p:nvSpPr>
          <p:cNvPr id="45" name="Title Text"/>
          <p:cNvSpPr>
            <a:spLocks noGrp="1"/>
          </p:cNvSpPr>
          <p:nvPr>
            <p:ph type="title"/>
          </p:nvPr>
        </p:nvSpPr>
        <p:spPr>
          <a:prstGeom prst="rect">
            <a:avLst/>
          </a:prstGeom>
        </p:spPr>
        <p:txBody>
          <a:bodyPr/>
          <a:lstStyle/>
          <a:p>
            <a:r>
              <a:rPr lang="en-US"/>
              <a:t>Click to edit Master title style</a:t>
            </a:r>
            <a:endParaRPr/>
          </a:p>
        </p:txBody>
      </p:sp>
      <p:sp>
        <p:nvSpPr>
          <p:cNvPr id="46" name="Body Level One…"/>
          <p:cNvSpPr>
            <a:spLocks noGrp="1"/>
          </p:cNvSpPr>
          <p:nvPr>
            <p:ph type="body" sz="half" idx="1"/>
          </p:nvPr>
        </p:nvSpPr>
        <p:spPr>
          <a:xfrm>
            <a:off x="457200" y="1763484"/>
            <a:ext cx="4038600" cy="45259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7" name="Slide Number"/>
          <p:cNvSpPr>
            <a:spLocks noGrp="1"/>
          </p:cNvSpPr>
          <p:nvPr>
            <p:ph type="sldNum" sz="quarter" idx="2"/>
          </p:nvPr>
        </p:nvSpPr>
        <p:spPr>
          <a:prstGeom prst="rect">
            <a:avLst/>
          </a:prstGeom>
        </p:spPr>
        <p:txBody>
          <a:bodyPr/>
          <a:lstStyle/>
          <a:p>
            <a:pPr>
              <a:defRPr/>
            </a:pPr>
            <a:fld id="{E6F893FC-EB7F-4DB6-B2F0-C2DEE0B672BF}" type="slidenum">
              <a:rPr lang="en-US" smtClean="0"/>
              <a:pPr>
                <a:defRPr/>
              </a:pPr>
              <a:t>‹#›</a:t>
            </a:fld>
            <a:endParaRPr lang="en-US"/>
          </a:p>
        </p:txBody>
      </p:sp>
      <p:sp>
        <p:nvSpPr>
          <p:cNvPr id="48" name="TextBox 9"/>
          <p:cNvSpPr/>
          <p:nvPr/>
        </p:nvSpPr>
        <p:spPr>
          <a:xfrm>
            <a:off x="2057400" y="6490451"/>
            <a:ext cx="4969691" cy="24622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spAutoFit/>
          </a:bodyPr>
          <a:lstStyle>
            <a:lvl1pPr algn="ctr">
              <a:defRPr sz="1000">
                <a:solidFill>
                  <a:srgbClr val="404040"/>
                </a:solidFill>
              </a:defRPr>
            </a:lvl1pPr>
          </a:lstStyle>
          <a:p>
            <a:r>
              <a:rPr dirty="0"/>
              <a:t>© 201</a:t>
            </a:r>
            <a:r>
              <a:rPr lang="en-IN" dirty="0"/>
              <a:t>8</a:t>
            </a:r>
            <a:r>
              <a:rPr dirty="0"/>
              <a:t> Springer Publishing Company, LLC.</a:t>
            </a:r>
          </a:p>
        </p:txBody>
      </p:sp>
      <p:sp>
        <p:nvSpPr>
          <p:cNvPr id="49" name="Straight Connector 10"/>
          <p:cNvSpPr/>
          <p:nvPr/>
        </p:nvSpPr>
        <p:spPr>
          <a:xfrm>
            <a:off x="859970" y="1600200"/>
            <a:ext cx="8284031" cy="0"/>
          </a:xfrm>
          <a:prstGeom prst="line">
            <a:avLst/>
          </a:prstGeom>
          <a:ln w="57150">
            <a:solidFill>
              <a:schemeClr val="accent6">
                <a:lumOff val="18921"/>
              </a:schemeClr>
            </a:solidFill>
          </a:ln>
        </p:spPr>
        <p:txBody>
          <a:bodyPr lIns="45719" rIns="45719"/>
          <a:lstStyle/>
          <a:p>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6" name="Rectangle 14"/>
          <p:cNvSpPr/>
          <p:nvPr/>
        </p:nvSpPr>
        <p:spPr>
          <a:xfrm>
            <a:off x="0" y="274638"/>
            <a:ext cx="8686800" cy="1199671"/>
          </a:xfrm>
          <a:prstGeom prst="rect">
            <a:avLst/>
          </a:prstGeom>
          <a:solidFill>
            <a:srgbClr val="F1783C"/>
          </a:solidFill>
          <a:ln w="12700">
            <a:miter lim="400000"/>
          </a:ln>
        </p:spPr>
        <p:txBody>
          <a:bodyPr lIns="45719" rIns="45719" anchor="ctr"/>
          <a:lstStyle/>
          <a:p>
            <a:pPr algn="ctr">
              <a:defRPr>
                <a:solidFill>
                  <a:srgbClr val="FFFFFF"/>
                </a:solidFill>
              </a:defRPr>
            </a:pPr>
            <a:endParaRPr/>
          </a:p>
        </p:txBody>
      </p:sp>
      <p:sp>
        <p:nvSpPr>
          <p:cNvPr id="57" name="Rectangle 11"/>
          <p:cNvSpPr/>
          <p:nvPr/>
        </p:nvSpPr>
        <p:spPr>
          <a:xfrm>
            <a:off x="4645025" y="1781305"/>
            <a:ext cx="4040188" cy="513314"/>
          </a:xfrm>
          <a:prstGeom prst="rect">
            <a:avLst/>
          </a:prstGeom>
          <a:solidFill>
            <a:srgbClr val="262626">
              <a:alpha val="69804"/>
            </a:srgbClr>
          </a:solidFill>
          <a:ln w="12700">
            <a:miter lim="400000"/>
          </a:ln>
        </p:spPr>
        <p:txBody>
          <a:bodyPr lIns="45719" rIns="45719" anchor="ctr"/>
          <a:lstStyle/>
          <a:p>
            <a:pPr algn="ctr">
              <a:defRPr>
                <a:solidFill>
                  <a:srgbClr val="FFFFFF"/>
                </a:solidFill>
              </a:defRPr>
            </a:pPr>
            <a:endParaRPr/>
          </a:p>
        </p:txBody>
      </p:sp>
      <p:sp>
        <p:nvSpPr>
          <p:cNvPr id="58" name="Rectangle 10"/>
          <p:cNvSpPr/>
          <p:nvPr/>
        </p:nvSpPr>
        <p:spPr>
          <a:xfrm>
            <a:off x="457200" y="1782763"/>
            <a:ext cx="4040188" cy="527393"/>
          </a:xfrm>
          <a:prstGeom prst="rect">
            <a:avLst/>
          </a:prstGeom>
          <a:solidFill>
            <a:srgbClr val="262626">
              <a:alpha val="69804"/>
            </a:srgbClr>
          </a:solidFill>
          <a:ln w="12700">
            <a:miter lim="400000"/>
          </a:ln>
        </p:spPr>
        <p:txBody>
          <a:bodyPr lIns="45719" rIns="45719" anchor="ctr"/>
          <a:lstStyle/>
          <a:p>
            <a:pPr algn="ctr">
              <a:defRPr>
                <a:solidFill>
                  <a:srgbClr val="FFFFFF"/>
                </a:solidFill>
              </a:defRPr>
            </a:pPr>
            <a:endParaRPr/>
          </a:p>
        </p:txBody>
      </p:sp>
      <p:sp>
        <p:nvSpPr>
          <p:cNvPr id="59" name="Title Text"/>
          <p:cNvSpPr>
            <a:spLocks noGrp="1"/>
          </p:cNvSpPr>
          <p:nvPr>
            <p:ph type="title"/>
          </p:nvPr>
        </p:nvSpPr>
        <p:spPr>
          <a:prstGeom prst="rect">
            <a:avLst/>
          </a:prstGeom>
        </p:spPr>
        <p:txBody>
          <a:bodyPr/>
          <a:lstStyle/>
          <a:p>
            <a:r>
              <a:rPr lang="en-US"/>
              <a:t>Click to edit Master title style</a:t>
            </a:r>
            <a:endParaRPr/>
          </a:p>
        </p:txBody>
      </p:sp>
      <p:sp>
        <p:nvSpPr>
          <p:cNvPr id="60" name="Body Level One…"/>
          <p:cNvSpPr>
            <a:spLocks noGrp="1"/>
          </p:cNvSpPr>
          <p:nvPr>
            <p:ph type="body" sz="quarter" idx="1"/>
          </p:nvPr>
        </p:nvSpPr>
        <p:spPr>
          <a:xfrm>
            <a:off x="457200" y="1715611"/>
            <a:ext cx="4040188" cy="566430"/>
          </a:xfrm>
          <a:prstGeom prst="rect">
            <a:avLst/>
          </a:prstGeom>
        </p:spPr>
        <p:txBody>
          <a:bodyPr anchor="b"/>
          <a:lstStyle>
            <a:lvl1pPr marL="0" indent="0">
              <a:buSzTx/>
              <a:buFontTx/>
              <a:buNone/>
              <a:defRPr sz="2000" b="1">
                <a:solidFill>
                  <a:srgbClr val="FFFFFF"/>
                </a:solidFill>
              </a:defRPr>
            </a:lvl1pPr>
            <a:lvl2pPr marL="0" indent="457200">
              <a:buSzTx/>
              <a:buFontTx/>
              <a:buNone/>
              <a:defRPr sz="2000" b="1">
                <a:solidFill>
                  <a:srgbClr val="FFFFFF"/>
                </a:solidFill>
              </a:defRPr>
            </a:lvl2pPr>
            <a:lvl3pPr marL="0" indent="914400">
              <a:buSzTx/>
              <a:buFontTx/>
              <a:buNone/>
              <a:defRPr sz="2000" b="1">
                <a:solidFill>
                  <a:srgbClr val="FFFFFF"/>
                </a:solidFill>
              </a:defRPr>
            </a:lvl3pPr>
            <a:lvl4pPr marL="0" indent="1371600">
              <a:buSzTx/>
              <a:buFontTx/>
              <a:buNone/>
              <a:defRPr sz="2000" b="1">
                <a:solidFill>
                  <a:srgbClr val="FFFFFF"/>
                </a:solidFill>
              </a:defRPr>
            </a:lvl4pPr>
            <a:lvl5pPr marL="0" indent="1828800">
              <a:buSzTx/>
              <a:buFontTx/>
              <a:buNone/>
              <a:defRPr sz="2000" b="1">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1" name="Text Placeholder 4"/>
          <p:cNvSpPr>
            <a:spLocks noGrp="1"/>
          </p:cNvSpPr>
          <p:nvPr>
            <p:ph type="body" sz="quarter" idx="13"/>
          </p:nvPr>
        </p:nvSpPr>
        <p:spPr>
          <a:xfrm>
            <a:off x="4643437" y="1715611"/>
            <a:ext cx="4041776" cy="581966"/>
          </a:xfrm>
          <a:prstGeom prst="rect">
            <a:avLst/>
          </a:prstGeom>
        </p:spPr>
        <p:txBody>
          <a:bodyPr anchor="b"/>
          <a:lstStyle/>
          <a:p>
            <a:pPr marL="0" lvl="0" indent="0">
              <a:spcBef>
                <a:spcPts val="1200"/>
              </a:spcBef>
              <a:buSzTx/>
              <a:buFontTx/>
              <a:buNone/>
              <a:defRPr sz="2000" b="1">
                <a:solidFill>
                  <a:srgbClr val="FFFFFF"/>
                </a:solidFill>
              </a:defRPr>
            </a:pPr>
            <a:r>
              <a:rPr lang="en-US"/>
              <a:t>Click to edit Master text styles</a:t>
            </a:r>
          </a:p>
        </p:txBody>
      </p:sp>
      <p:sp>
        <p:nvSpPr>
          <p:cNvPr id="62" name="Slide Number"/>
          <p:cNvSpPr>
            <a:spLocks noGrp="1"/>
          </p:cNvSpPr>
          <p:nvPr>
            <p:ph type="sldNum" sz="quarter" idx="2"/>
          </p:nvPr>
        </p:nvSpPr>
        <p:spPr>
          <a:prstGeom prst="rect">
            <a:avLst/>
          </a:prstGeom>
        </p:spPr>
        <p:txBody>
          <a:bodyPr/>
          <a:lstStyle/>
          <a:p>
            <a:pPr>
              <a:defRPr/>
            </a:pPr>
            <a:fld id="{E6F893FC-EB7F-4DB6-B2F0-C2DEE0B672BF}" type="slidenum">
              <a:rPr lang="en-US" smtClean="0"/>
              <a:pPr>
                <a:defRPr/>
              </a:pPr>
              <a:t>‹#›</a:t>
            </a:fld>
            <a:endParaRPr lang="en-US"/>
          </a:p>
        </p:txBody>
      </p:sp>
      <p:sp>
        <p:nvSpPr>
          <p:cNvPr id="63" name="TextBox 13"/>
          <p:cNvSpPr/>
          <p:nvPr/>
        </p:nvSpPr>
        <p:spPr>
          <a:xfrm>
            <a:off x="2057400" y="6490451"/>
            <a:ext cx="4969691" cy="24622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spAutoFit/>
          </a:bodyPr>
          <a:lstStyle>
            <a:lvl1pPr algn="ctr">
              <a:defRPr sz="1000">
                <a:solidFill>
                  <a:srgbClr val="404040"/>
                </a:solidFill>
              </a:defRPr>
            </a:lvl1pPr>
          </a:lstStyle>
          <a:p>
            <a:r>
              <a:rPr dirty="0"/>
              <a:t>© 201</a:t>
            </a:r>
            <a:r>
              <a:rPr lang="en-IN" dirty="0"/>
              <a:t>8</a:t>
            </a:r>
            <a:r>
              <a:rPr dirty="0"/>
              <a:t> Springer Publishing Company, LLC.</a:t>
            </a:r>
          </a:p>
        </p:txBody>
      </p:sp>
      <p:sp>
        <p:nvSpPr>
          <p:cNvPr id="64" name="Straight Connector 15"/>
          <p:cNvSpPr/>
          <p:nvPr/>
        </p:nvSpPr>
        <p:spPr>
          <a:xfrm>
            <a:off x="859970" y="1600200"/>
            <a:ext cx="8284031" cy="0"/>
          </a:xfrm>
          <a:prstGeom prst="line">
            <a:avLst/>
          </a:prstGeom>
          <a:ln w="57150">
            <a:solidFill>
              <a:srgbClr val="ECD6CF"/>
            </a:solidFill>
          </a:ln>
        </p:spPr>
        <p:txBody>
          <a:bodyPr lIns="45719" rIns="45719"/>
          <a:lstStyle/>
          <a:p>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71" name="Rectangle 9"/>
          <p:cNvSpPr/>
          <p:nvPr/>
        </p:nvSpPr>
        <p:spPr>
          <a:xfrm>
            <a:off x="0" y="274638"/>
            <a:ext cx="8686800" cy="1199671"/>
          </a:xfrm>
          <a:prstGeom prst="rect">
            <a:avLst/>
          </a:prstGeom>
          <a:solidFill>
            <a:srgbClr val="F1783D"/>
          </a:solidFill>
          <a:ln w="12700">
            <a:miter lim="400000"/>
          </a:ln>
        </p:spPr>
        <p:txBody>
          <a:bodyPr lIns="45719" rIns="45719" anchor="ctr"/>
          <a:lstStyle/>
          <a:p>
            <a:pPr algn="ctr">
              <a:defRPr>
                <a:solidFill>
                  <a:srgbClr val="FFFFFF"/>
                </a:solidFill>
              </a:defRPr>
            </a:pPr>
            <a:endParaRPr/>
          </a:p>
        </p:txBody>
      </p:sp>
      <p:sp>
        <p:nvSpPr>
          <p:cNvPr id="72" name="Title Text"/>
          <p:cNvSpPr>
            <a:spLocks noGrp="1"/>
          </p:cNvSpPr>
          <p:nvPr>
            <p:ph type="title"/>
          </p:nvPr>
        </p:nvSpPr>
        <p:spPr>
          <a:prstGeom prst="rect">
            <a:avLst/>
          </a:prstGeom>
        </p:spPr>
        <p:txBody>
          <a:bodyPr/>
          <a:lstStyle/>
          <a:p>
            <a:r>
              <a:rPr lang="en-US"/>
              <a:t>Click to edit Master title style</a:t>
            </a:r>
            <a:endParaRPr/>
          </a:p>
        </p:txBody>
      </p:sp>
      <p:sp>
        <p:nvSpPr>
          <p:cNvPr id="73" name="Slide Number"/>
          <p:cNvSpPr>
            <a:spLocks noGrp="1"/>
          </p:cNvSpPr>
          <p:nvPr>
            <p:ph type="sldNum" sz="quarter" idx="2"/>
          </p:nvPr>
        </p:nvSpPr>
        <p:spPr>
          <a:prstGeom prst="rect">
            <a:avLst/>
          </a:prstGeom>
        </p:spPr>
        <p:txBody>
          <a:bodyPr/>
          <a:lstStyle/>
          <a:p>
            <a:pPr>
              <a:defRPr/>
            </a:pPr>
            <a:fld id="{51271384-AC23-4699-BEED-459EADE68F89}" type="slidenum">
              <a:rPr lang="en-US" smtClean="0"/>
              <a:pPr>
                <a:defRPr/>
              </a:pPr>
              <a:t>‹#›</a:t>
            </a:fld>
            <a:endParaRPr lang="en-US"/>
          </a:p>
        </p:txBody>
      </p:sp>
      <p:sp>
        <p:nvSpPr>
          <p:cNvPr id="74" name="TextBox 7"/>
          <p:cNvSpPr/>
          <p:nvPr/>
        </p:nvSpPr>
        <p:spPr>
          <a:xfrm>
            <a:off x="2057400" y="6490451"/>
            <a:ext cx="4969691" cy="24622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spAutoFit/>
          </a:bodyPr>
          <a:lstStyle>
            <a:lvl1pPr algn="ctr">
              <a:defRPr sz="1000">
                <a:solidFill>
                  <a:srgbClr val="404040"/>
                </a:solidFill>
              </a:defRPr>
            </a:lvl1pPr>
          </a:lstStyle>
          <a:p>
            <a:r>
              <a:rPr baseline="0" dirty="0">
                <a:latin typeface="Calibri" panose="020F0502020204030204" pitchFamily="34" charset="0"/>
              </a:rPr>
              <a:t>© 201</a:t>
            </a:r>
            <a:r>
              <a:rPr lang="en-IN" baseline="0" dirty="0">
                <a:latin typeface="Calibri" panose="020F0502020204030204" pitchFamily="34" charset="0"/>
              </a:rPr>
              <a:t>8</a:t>
            </a:r>
            <a:r>
              <a:rPr baseline="0" dirty="0">
                <a:latin typeface="Calibri" panose="020F0502020204030204" pitchFamily="34" charset="0"/>
              </a:rPr>
              <a:t> Springer Publishing Company, LLC.</a:t>
            </a:r>
          </a:p>
        </p:txBody>
      </p:sp>
      <p:sp>
        <p:nvSpPr>
          <p:cNvPr id="75" name="Straight Connector 8"/>
          <p:cNvSpPr/>
          <p:nvPr/>
        </p:nvSpPr>
        <p:spPr>
          <a:xfrm>
            <a:off x="859970" y="1600200"/>
            <a:ext cx="8284031" cy="0"/>
          </a:xfrm>
          <a:prstGeom prst="line">
            <a:avLst/>
          </a:prstGeom>
          <a:ln w="57150">
            <a:solidFill>
              <a:srgbClr val="ECD6CF"/>
            </a:solidFill>
          </a:ln>
        </p:spPr>
        <p:txBody>
          <a:bodyPr lIns="45719" rIns="45719"/>
          <a:lstStyle/>
          <a:p>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and Content ">
    <p:spTree>
      <p:nvGrpSpPr>
        <p:cNvPr id="1" name=""/>
        <p:cNvGrpSpPr/>
        <p:nvPr/>
      </p:nvGrpSpPr>
      <p:grpSpPr>
        <a:xfrm>
          <a:off x="0" y="0"/>
          <a:ext cx="0" cy="0"/>
          <a:chOff x="0" y="0"/>
          <a:chExt cx="0" cy="0"/>
        </a:xfrm>
      </p:grpSpPr>
      <p:sp>
        <p:nvSpPr>
          <p:cNvPr id="71" name="Rectangle 9"/>
          <p:cNvSpPr/>
          <p:nvPr/>
        </p:nvSpPr>
        <p:spPr>
          <a:xfrm>
            <a:off x="0" y="274638"/>
            <a:ext cx="8686800" cy="1199671"/>
          </a:xfrm>
          <a:prstGeom prst="rect">
            <a:avLst/>
          </a:prstGeom>
          <a:solidFill>
            <a:srgbClr val="F1783D"/>
          </a:solidFill>
          <a:ln w="12700">
            <a:miter lim="400000"/>
          </a:ln>
        </p:spPr>
        <p:txBody>
          <a:bodyPr lIns="45719" rIns="45719" anchor="ctr"/>
          <a:lstStyle/>
          <a:p>
            <a:pPr algn="ctr">
              <a:defRPr>
                <a:solidFill>
                  <a:srgbClr val="FFFFFF"/>
                </a:solidFill>
              </a:defRPr>
            </a:pPr>
            <a:endParaRPr/>
          </a:p>
        </p:txBody>
      </p:sp>
      <p:sp>
        <p:nvSpPr>
          <p:cNvPr id="72" name="Title Text"/>
          <p:cNvSpPr>
            <a:spLocks noGrp="1"/>
          </p:cNvSpPr>
          <p:nvPr>
            <p:ph type="title"/>
          </p:nvPr>
        </p:nvSpPr>
        <p:spPr>
          <a:prstGeom prst="rect">
            <a:avLst/>
          </a:prstGeom>
        </p:spPr>
        <p:txBody>
          <a:bodyPr/>
          <a:lstStyle/>
          <a:p>
            <a:r>
              <a:rPr lang="en-US"/>
              <a:t>Click to edit Master title style</a:t>
            </a:r>
            <a:endParaRPr/>
          </a:p>
        </p:txBody>
      </p:sp>
      <p:sp>
        <p:nvSpPr>
          <p:cNvPr id="73" name="Slide Number"/>
          <p:cNvSpPr>
            <a:spLocks noGrp="1"/>
          </p:cNvSpPr>
          <p:nvPr>
            <p:ph type="sldNum" sz="quarter" idx="2"/>
          </p:nvPr>
        </p:nvSpPr>
        <p:spPr>
          <a:prstGeom prst="rect">
            <a:avLst/>
          </a:prstGeom>
        </p:spPr>
        <p:txBody>
          <a:bodyPr/>
          <a:lstStyle/>
          <a:p>
            <a:pPr>
              <a:defRPr/>
            </a:pPr>
            <a:fld id="{E6F893FC-EB7F-4DB6-B2F0-C2DEE0B672BF}" type="slidenum">
              <a:rPr lang="en-US" smtClean="0"/>
              <a:pPr>
                <a:defRPr/>
              </a:pPr>
              <a:t>‹#›</a:t>
            </a:fld>
            <a:endParaRPr lang="en-US"/>
          </a:p>
        </p:txBody>
      </p:sp>
      <p:sp>
        <p:nvSpPr>
          <p:cNvPr id="74" name="TextBox 7"/>
          <p:cNvSpPr/>
          <p:nvPr/>
        </p:nvSpPr>
        <p:spPr>
          <a:xfrm>
            <a:off x="2057400" y="6490451"/>
            <a:ext cx="4969691" cy="24622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spAutoFit/>
          </a:bodyPr>
          <a:lstStyle>
            <a:lvl1pPr algn="ctr">
              <a:defRPr sz="1000">
                <a:solidFill>
                  <a:srgbClr val="404040"/>
                </a:solidFill>
              </a:defRPr>
            </a:lvl1pPr>
          </a:lstStyle>
          <a:p>
            <a:r>
              <a:rPr lang="en-IN" dirty="0">
                <a:latin typeface="+mj-lt"/>
              </a:rPr>
              <a:t>Copyright © Springer Publishing Company, LLC.</a:t>
            </a:r>
            <a:endParaRPr dirty="0">
              <a:latin typeface="+mj-lt"/>
            </a:endParaRPr>
          </a:p>
        </p:txBody>
      </p:sp>
      <p:sp>
        <p:nvSpPr>
          <p:cNvPr id="75" name="Straight Connector 8"/>
          <p:cNvSpPr/>
          <p:nvPr/>
        </p:nvSpPr>
        <p:spPr>
          <a:xfrm>
            <a:off x="859970" y="1600200"/>
            <a:ext cx="8284031" cy="0"/>
          </a:xfrm>
          <a:prstGeom prst="line">
            <a:avLst/>
          </a:prstGeom>
          <a:ln w="57150">
            <a:solidFill>
              <a:srgbClr val="ECD6CF"/>
            </a:solidFill>
          </a:ln>
        </p:spPr>
        <p:txBody>
          <a:bodyPr lIns="45719" rIns="45719"/>
          <a:lstStyle/>
          <a:p>
            <a:endParaRPr/>
          </a:p>
        </p:txBody>
      </p:sp>
      <p:sp>
        <p:nvSpPr>
          <p:cNvPr id="3" name="Content Placeholder 2"/>
          <p:cNvSpPr>
            <a:spLocks noGrp="1"/>
          </p:cNvSpPr>
          <p:nvPr>
            <p:ph sz="quarter" idx="10"/>
          </p:nvPr>
        </p:nvSpPr>
        <p:spPr>
          <a:xfrm>
            <a:off x="228600" y="2000456"/>
            <a:ext cx="8458200" cy="42814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62568865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82" name="Slide Number"/>
          <p:cNvSpPr>
            <a:spLocks noGrp="1"/>
          </p:cNvSpPr>
          <p:nvPr>
            <p:ph type="sldNum" sz="quarter" idx="2"/>
          </p:nvPr>
        </p:nvSpPr>
        <p:spPr>
          <a:prstGeom prst="rect">
            <a:avLst/>
          </a:prstGeom>
        </p:spPr>
        <p:txBody>
          <a:bodyPr/>
          <a:lstStyle/>
          <a:p>
            <a:pPr>
              <a:defRPr/>
            </a:pPr>
            <a:fld id="{F2C39448-9F26-454D-AA64-2F2DFBE1610A}" type="slidenum">
              <a:rPr lang="en-US" smtClean="0"/>
              <a:pPr>
                <a:defRPr/>
              </a:pPr>
              <a:t>‹#›</a:t>
            </a:fld>
            <a:endParaRPr lang="en-US"/>
          </a:p>
        </p:txBody>
      </p:sp>
      <p:sp>
        <p:nvSpPr>
          <p:cNvPr id="4" name="TextBox 7"/>
          <p:cNvSpPr/>
          <p:nvPr userDrawn="1"/>
        </p:nvSpPr>
        <p:spPr>
          <a:xfrm>
            <a:off x="2057400" y="6490451"/>
            <a:ext cx="4969691" cy="24622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spAutoFit/>
          </a:bodyPr>
          <a:lstStyle>
            <a:lvl1pPr algn="ctr">
              <a:defRPr sz="1000">
                <a:solidFill>
                  <a:srgbClr val="404040"/>
                </a:solidFill>
              </a:defRPr>
            </a:lvl1pPr>
          </a:lstStyle>
          <a:p>
            <a:r>
              <a:rPr dirty="0">
                <a:latin typeface="+mj-lt"/>
              </a:rPr>
              <a:t>© 201</a:t>
            </a:r>
            <a:r>
              <a:rPr lang="en-IN" dirty="0">
                <a:latin typeface="+mj-lt"/>
              </a:rPr>
              <a:t>8</a:t>
            </a:r>
            <a:r>
              <a:rPr dirty="0">
                <a:latin typeface="+mj-lt"/>
              </a:rPr>
              <a:t> Springer Publishing Company, LLC.</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90" name="Title Text"/>
          <p:cNvSpPr>
            <a:spLocks noGrp="1"/>
          </p:cNvSpPr>
          <p:nvPr>
            <p:ph type="title"/>
          </p:nvPr>
        </p:nvSpPr>
        <p:spPr>
          <a:xfrm>
            <a:off x="457200" y="273050"/>
            <a:ext cx="3008314" cy="1162050"/>
          </a:xfrm>
          <a:prstGeom prst="rect">
            <a:avLst/>
          </a:prstGeom>
        </p:spPr>
        <p:txBody>
          <a:bodyPr anchor="b"/>
          <a:lstStyle>
            <a:lvl1pPr>
              <a:defRPr sz="2000" b="1"/>
            </a:lvl1pPr>
          </a:lstStyle>
          <a:p>
            <a:r>
              <a:rPr lang="en-US"/>
              <a:t>Click to edit Master title style</a:t>
            </a:r>
            <a:endParaRPr/>
          </a:p>
        </p:txBody>
      </p:sp>
      <p:sp>
        <p:nvSpPr>
          <p:cNvPr id="91" name="Body Level One…"/>
          <p:cNvSpPr>
            <a:spLocks noGrp="1"/>
          </p:cNvSpPr>
          <p:nvPr>
            <p:ph type="body" idx="1"/>
          </p:nvPr>
        </p:nvSpPr>
        <p:spPr>
          <a:xfrm>
            <a:off x="3575050" y="273050"/>
            <a:ext cx="5111750" cy="5853113"/>
          </a:xfrm>
          <a:prstGeom prst="rect">
            <a:avLst/>
          </a:prstGeom>
        </p:spPr>
        <p:txBody>
          <a:bodyPr/>
          <a:lstStyle>
            <a:lvl1pPr>
              <a:defRPr sz="3200"/>
            </a:lvl1pPr>
            <a:lvl2pPr marL="783771" indent="-326571">
              <a:defRPr sz="3200"/>
            </a:lvl2pPr>
            <a:lvl3pPr marL="1219200" indent="-304800">
              <a:defRPr sz="3200"/>
            </a:lvl3pPr>
            <a:lvl4pPr marL="1737360" indent="-365760">
              <a:defRPr sz="3200"/>
            </a:lvl4pPr>
            <a:lvl5pPr marL="2194560" indent="-365760">
              <a:defRPr sz="3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92" name="Text Placeholder 3"/>
          <p:cNvSpPr>
            <a:spLocks noGrp="1"/>
          </p:cNvSpPr>
          <p:nvPr>
            <p:ph type="body" sz="half" idx="13"/>
          </p:nvPr>
        </p:nvSpPr>
        <p:spPr>
          <a:xfrm>
            <a:off x="457199" y="1435100"/>
            <a:ext cx="3008315" cy="4691063"/>
          </a:xfrm>
          <a:prstGeom prst="rect">
            <a:avLst/>
          </a:prstGeom>
        </p:spPr>
        <p:txBody>
          <a:bodyPr/>
          <a:lstStyle/>
          <a:p>
            <a:pPr marL="0" lvl="0" indent="0">
              <a:buSzTx/>
              <a:buFontTx/>
              <a:buNone/>
              <a:defRPr sz="1400"/>
            </a:pPr>
            <a:r>
              <a:rPr lang="en-US"/>
              <a:t>Click to edit Master text styles</a:t>
            </a:r>
          </a:p>
        </p:txBody>
      </p:sp>
      <p:sp>
        <p:nvSpPr>
          <p:cNvPr id="93" name="Slide Number"/>
          <p:cNvSpPr>
            <a:spLocks noGrp="1"/>
          </p:cNvSpPr>
          <p:nvPr>
            <p:ph type="sldNum" sz="quarter" idx="2"/>
          </p:nvPr>
        </p:nvSpPr>
        <p:spPr>
          <a:prstGeom prst="rect">
            <a:avLst/>
          </a:prstGeom>
        </p:spPr>
        <p:txBody>
          <a:bodyPr/>
          <a:lstStyle/>
          <a:p>
            <a:pPr>
              <a:defRPr/>
            </a:pPr>
            <a:fld id="{E6130EF5-5697-4D40-8376-DB7FF5AB4740}" type="slidenum">
              <a:rPr lang="en-US" smtClean="0"/>
              <a:pPr>
                <a:defRPr/>
              </a:pPr>
              <a:t>‹#›</a:t>
            </a:fld>
            <a:endParaRPr lang="en-US"/>
          </a:p>
        </p:txBody>
      </p:sp>
      <p:sp>
        <p:nvSpPr>
          <p:cNvPr id="7" name="TextBox 7"/>
          <p:cNvSpPr/>
          <p:nvPr userDrawn="1"/>
        </p:nvSpPr>
        <p:spPr>
          <a:xfrm>
            <a:off x="2057400" y="6490451"/>
            <a:ext cx="4969691" cy="24622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spAutoFit/>
          </a:bodyPr>
          <a:lstStyle>
            <a:lvl1pPr algn="ctr">
              <a:defRPr sz="1000">
                <a:solidFill>
                  <a:srgbClr val="404040"/>
                </a:solidFill>
              </a:defRPr>
            </a:lvl1pPr>
          </a:lstStyle>
          <a:p>
            <a:r>
              <a:rPr dirty="0">
                <a:latin typeface="+mj-lt"/>
              </a:rPr>
              <a:t>© 201</a:t>
            </a:r>
            <a:r>
              <a:rPr lang="en-IN" dirty="0">
                <a:latin typeface="+mj-lt"/>
              </a:rPr>
              <a:t>8</a:t>
            </a:r>
            <a:r>
              <a:rPr dirty="0">
                <a:latin typeface="+mj-lt"/>
              </a:rPr>
              <a:t> Springer Publishing Company, LLC.</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a:spLocks noGrp="1"/>
          </p:cNvSpPr>
          <p:nvPr>
            <p:ph type="sldNum" sz="quarter" idx="2"/>
          </p:nvPr>
        </p:nvSpPr>
        <p:spPr>
          <a:xfrm>
            <a:off x="8834923" y="6494101"/>
            <a:ext cx="232877" cy="256541"/>
          </a:xfrm>
          <a:prstGeom prst="rect">
            <a:avLst/>
          </a:prstGeom>
          <a:ln w="12700">
            <a:miter lim="400000"/>
          </a:ln>
        </p:spPr>
        <p:txBody>
          <a:bodyPr wrap="none" lIns="45719" rIns="45719" anchor="ctr">
            <a:spAutoFit/>
          </a:bodyPr>
          <a:lstStyle>
            <a:lvl1pPr algn="r">
              <a:defRPr sz="1000">
                <a:solidFill>
                  <a:srgbClr val="404040"/>
                </a:solidFill>
              </a:defRPr>
            </a:lvl1pPr>
          </a:lstStyle>
          <a:p>
            <a:pPr>
              <a:defRPr/>
            </a:pPr>
            <a:fld id="{49B2471E-708D-4F8F-96AB-C4E59BE1288B}" type="slidenum">
              <a:rPr lang="en-US" smtClean="0"/>
              <a:pPr>
                <a:defRPr/>
              </a:pPr>
              <a:t>‹#›</a:t>
            </a:fld>
            <a:endParaRPr lang="en-US"/>
          </a:p>
        </p:txBody>
      </p:sp>
      <p:sp>
        <p:nvSpPr>
          <p:cNvPr id="3" name="TextBox 7"/>
          <p:cNvSpPr/>
          <p:nvPr/>
        </p:nvSpPr>
        <p:spPr>
          <a:xfrm>
            <a:off x="2057400" y="6492789"/>
            <a:ext cx="4969691" cy="2565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spAutoFit/>
          </a:bodyPr>
          <a:lstStyle>
            <a:lvl1pPr algn="ctr">
              <a:defRPr sz="1000">
                <a:solidFill>
                  <a:srgbClr val="404040"/>
                </a:solidFill>
              </a:defRPr>
            </a:lvl1pPr>
          </a:lstStyle>
          <a:p>
            <a:r>
              <a:t>© 2017 Springer Publishing Company, LLC.</a:t>
            </a:r>
          </a:p>
        </p:txBody>
      </p:sp>
      <p:pic>
        <p:nvPicPr>
          <p:cNvPr id="4" name="pasted-image.tiff" descr="pasted-image.tiff"/>
          <p:cNvPicPr>
            <a:picLocks noChangeAspect="1"/>
          </p:cNvPicPr>
          <p:nvPr/>
        </p:nvPicPr>
        <p:blipFill>
          <a:blip r:embed="rId15">
            <a:extLst/>
          </a:blip>
          <a:stretch>
            <a:fillRect/>
          </a:stretch>
        </p:blipFill>
        <p:spPr>
          <a:xfrm>
            <a:off x="-12250" y="-112841"/>
            <a:ext cx="9159791" cy="7083682"/>
          </a:xfrm>
          <a:prstGeom prst="rect">
            <a:avLst/>
          </a:prstGeom>
          <a:ln w="12700">
            <a:miter lim="400000"/>
          </a:ln>
        </p:spPr>
      </p:pic>
      <p:sp>
        <p:nvSpPr>
          <p:cNvPr id="5" name="Text"/>
          <p:cNvSpPr/>
          <p:nvPr/>
        </p:nvSpPr>
        <p:spPr>
          <a:xfrm>
            <a:off x="627077" y="360680"/>
            <a:ext cx="6524844" cy="1501141"/>
          </a:xfrm>
          <a:prstGeom prst="rect">
            <a:avLst/>
          </a:prstGeom>
          <a:ln w="12700">
            <a:miter lim="400000"/>
          </a:ln>
        </p:spPr>
        <p:txBody>
          <a:bodyPr lIns="45719" rIns="45719">
            <a:spAutoFit/>
          </a:bodyPr>
          <a:lstStyle/>
          <a:p>
            <a:pPr>
              <a:defRPr sz="7200">
                <a:latin typeface="Lucida Sans Unicode"/>
                <a:ea typeface="Lucida Sans Unicode"/>
                <a:cs typeface="Lucida Sans Unicode"/>
                <a:sym typeface="Lucida Sans Unicode"/>
              </a:defRPr>
            </a:pPr>
            <a:endParaRPr/>
          </a:p>
        </p:txBody>
      </p:sp>
      <p:pic>
        <p:nvPicPr>
          <p:cNvPr id="6" name="Picture 3" descr="Picture 3"/>
          <p:cNvPicPr>
            <a:picLocks noChangeAspect="1"/>
          </p:cNvPicPr>
          <p:nvPr/>
        </p:nvPicPr>
        <p:blipFill>
          <a:blip r:embed="rId16">
            <a:extLst/>
          </a:blip>
          <a:srcRect l="337" t="337" r="337" b="337"/>
          <a:stretch>
            <a:fillRect/>
          </a:stretch>
        </p:blipFill>
        <p:spPr>
          <a:xfrm>
            <a:off x="3440550" y="6019597"/>
            <a:ext cx="2262898" cy="593527"/>
          </a:xfrm>
          <a:prstGeom prst="rect">
            <a:avLst/>
          </a:prstGeom>
          <a:ln w="12700">
            <a:miter lim="400000"/>
          </a:ln>
        </p:spPr>
      </p:pic>
      <p:sp>
        <p:nvSpPr>
          <p:cNvPr id="7" name="Title Text"/>
          <p:cNvSpPr>
            <a:spLocks noGrp="1"/>
          </p:cNvSpPr>
          <p:nvPr>
            <p:ph type="title"/>
          </p:nvPr>
        </p:nvSpPr>
        <p:spPr>
          <a:xfrm>
            <a:off x="228600" y="274638"/>
            <a:ext cx="84582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8" name="Body Level One…"/>
          <p:cNvSpPr>
            <a:spLocks noGrp="1"/>
          </p:cNvSpPr>
          <p:nvPr>
            <p:ph type="body" idx="1"/>
          </p:nvPr>
        </p:nvSpPr>
        <p:spPr>
          <a:xfrm>
            <a:off x="457200" y="1763484"/>
            <a:ext cx="8001000" cy="4525964"/>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Lst>
  <p:transition spd="med"/>
  <p:hf hdr="0" ftr="0" dt="0"/>
  <p:txStyles>
    <p:titleStyle>
      <a:lvl1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1pPr>
      <a:lvl2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2pPr>
      <a:lvl3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3pPr>
      <a:lvl4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4pPr>
      <a:lvl5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5pPr>
      <a:lvl6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6pPr>
      <a:lvl7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7pPr>
      <a:lvl8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8pPr>
      <a:lvl9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9pPr>
    </p:titleStyle>
    <p:bodyStyle>
      <a:lvl1pPr marL="342900" marR="0" indent="-342900" algn="l" defTabSz="9144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mj-lt"/>
          <a:ea typeface="+mj-ea"/>
          <a:cs typeface="+mj-cs"/>
          <a:sym typeface="Calibri"/>
        </a:defRPr>
      </a:lvl1pPr>
      <a:lvl2pPr marL="790575" marR="0" indent="-333375" algn="l" defTabSz="9144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mj-lt"/>
          <a:ea typeface="+mj-ea"/>
          <a:cs typeface="+mj-cs"/>
          <a:sym typeface="Calibri"/>
        </a:defRPr>
      </a:lvl2pPr>
      <a:lvl3pPr marL="1234439" marR="0" indent="-320039" algn="l" defTabSz="9144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mj-lt"/>
          <a:ea typeface="+mj-ea"/>
          <a:cs typeface="+mj-cs"/>
          <a:sym typeface="Calibri"/>
        </a:defRPr>
      </a:lvl3pPr>
      <a:lvl4pPr marL="1727200" marR="0" indent="-355600" algn="l" defTabSz="9144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mj-lt"/>
          <a:ea typeface="+mj-ea"/>
          <a:cs typeface="+mj-cs"/>
          <a:sym typeface="Calibri"/>
        </a:defRPr>
      </a:lvl4pPr>
      <a:lvl5pPr marL="2184400" marR="0" indent="-355600" algn="l" defTabSz="9144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mj-lt"/>
          <a:ea typeface="+mj-ea"/>
          <a:cs typeface="+mj-cs"/>
          <a:sym typeface="Calibri"/>
        </a:defRPr>
      </a:lvl5pPr>
      <a:lvl6pPr marL="2606039" marR="0" indent="-320039" algn="l" defTabSz="9144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mj-lt"/>
          <a:ea typeface="+mj-ea"/>
          <a:cs typeface="+mj-cs"/>
          <a:sym typeface="Calibri"/>
        </a:defRPr>
      </a:lvl6pPr>
      <a:lvl7pPr marL="3063239" marR="0" indent="-320039" algn="l" defTabSz="9144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mj-lt"/>
          <a:ea typeface="+mj-ea"/>
          <a:cs typeface="+mj-cs"/>
          <a:sym typeface="Calibri"/>
        </a:defRPr>
      </a:lvl7pPr>
      <a:lvl8pPr marL="3520440" marR="0" indent="-320040" algn="l" defTabSz="9144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mj-lt"/>
          <a:ea typeface="+mj-ea"/>
          <a:cs typeface="+mj-cs"/>
          <a:sym typeface="Calibri"/>
        </a:defRPr>
      </a:lvl8pPr>
      <a:lvl9pPr marL="3977640" marR="0" indent="-320040" algn="l" defTabSz="9144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mj-lt"/>
          <a:ea typeface="+mj-ea"/>
          <a:cs typeface="+mj-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4.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4.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4.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D6CF"/>
        </a:solidFill>
        <a:effectLst/>
      </p:bgPr>
    </p:bg>
    <p:spTree>
      <p:nvGrpSpPr>
        <p:cNvPr id="1" name=""/>
        <p:cNvGrpSpPr/>
        <p:nvPr/>
      </p:nvGrpSpPr>
      <p:grpSpPr>
        <a:xfrm>
          <a:off x="0" y="0"/>
          <a:ext cx="0" cy="0"/>
          <a:chOff x="0" y="0"/>
          <a:chExt cx="0" cy="0"/>
        </a:xfrm>
      </p:grpSpPr>
      <p:sp>
        <p:nvSpPr>
          <p:cNvPr id="8" name="Rectangle 8"/>
          <p:cNvSpPr/>
          <p:nvPr/>
        </p:nvSpPr>
        <p:spPr>
          <a:xfrm>
            <a:off x="0" y="4212701"/>
            <a:ext cx="9144001" cy="2651078"/>
          </a:xfrm>
          <a:prstGeom prst="rect">
            <a:avLst/>
          </a:prstGeom>
          <a:solidFill>
            <a:srgbClr val="F1783D"/>
          </a:solidFill>
          <a:ln w="12700">
            <a:miter lim="400000"/>
          </a:ln>
        </p:spPr>
        <p:txBody>
          <a:bodyPr lIns="45719" rIns="45719" anchor="ctr"/>
          <a:lstStyle/>
          <a:p>
            <a:pPr>
              <a:lnSpc>
                <a:spcPct val="90000"/>
              </a:lnSpc>
              <a:buSzPct val="60000"/>
            </a:pPr>
            <a:endParaRPr lang="en-US" altLang="en-US" dirty="0">
              <a:latin typeface="Calibri" pitchFamily="34" charset="0"/>
            </a:endParaRPr>
          </a:p>
        </p:txBody>
      </p:sp>
      <p:sp>
        <p:nvSpPr>
          <p:cNvPr id="9" name="Rectangle 7"/>
          <p:cNvSpPr/>
          <p:nvPr/>
        </p:nvSpPr>
        <p:spPr>
          <a:xfrm>
            <a:off x="0" y="-1"/>
            <a:ext cx="9144000" cy="3417905"/>
          </a:xfrm>
          <a:prstGeom prst="rect">
            <a:avLst/>
          </a:prstGeom>
          <a:solidFill>
            <a:srgbClr val="7F4126"/>
          </a:solidFill>
          <a:ln w="12700">
            <a:miter lim="400000"/>
          </a:ln>
        </p:spPr>
        <p:txBody>
          <a:bodyPr lIns="45719" rIns="45719" anchor="ctr"/>
          <a:lstStyle/>
          <a:p>
            <a:pPr algn="ctr">
              <a:defRPr>
                <a:solidFill>
                  <a:srgbClr val="FFFFFF"/>
                </a:solidFill>
              </a:defRPr>
            </a:pPr>
            <a:endParaRPr dirty="0"/>
          </a:p>
        </p:txBody>
      </p:sp>
      <p:sp>
        <p:nvSpPr>
          <p:cNvPr id="10" name="Subtitle 5"/>
          <p:cNvSpPr txBox="1">
            <a:spLocks/>
          </p:cNvSpPr>
          <p:nvPr/>
        </p:nvSpPr>
        <p:spPr>
          <a:xfrm>
            <a:off x="952202" y="3417904"/>
            <a:ext cx="7302798" cy="72527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ctr" defTabSz="777240" rtl="0" eaLnBrk="1" latinLnBrk="0" hangingPunct="1">
              <a:lnSpc>
                <a:spcPct val="100000"/>
              </a:lnSpc>
              <a:spcBef>
                <a:spcPts val="500"/>
              </a:spcBef>
              <a:spcAft>
                <a:spcPts val="0"/>
              </a:spcAft>
              <a:buClrTx/>
              <a:buSzTx/>
              <a:buFontTx/>
              <a:buNone/>
              <a:tabLst/>
              <a:defRPr sz="2380" b="0" i="0" u="none" strike="noStrike" cap="none" spc="0" baseline="0">
                <a:ln>
                  <a:noFill/>
                </a:ln>
                <a:solidFill>
                  <a:srgbClr val="010101"/>
                </a:solidFill>
                <a:uFillTx/>
                <a:latin typeface="Arial Narrow"/>
                <a:ea typeface="Arial Narrow"/>
                <a:cs typeface="Arial Narrow"/>
                <a:sym typeface="Arial Narrow"/>
              </a:defRPr>
            </a:lvl1pPr>
            <a:lvl2pPr marL="0" marR="0" indent="457200" algn="ctr" defTabSz="914400" rtl="0" eaLnBrk="1" latinLnBrk="0" hangingPunct="1">
              <a:lnSpc>
                <a:spcPct val="100000"/>
              </a:lnSpc>
              <a:spcBef>
                <a:spcPts val="6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2pPr>
            <a:lvl3pPr marL="0" marR="0" indent="914400" algn="ctr" defTabSz="914400" rtl="0" eaLnBrk="1" latinLnBrk="0" hangingPunct="1">
              <a:lnSpc>
                <a:spcPct val="100000"/>
              </a:lnSpc>
              <a:spcBef>
                <a:spcPts val="6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3pPr>
            <a:lvl4pPr marL="0" marR="0" indent="1371600" algn="ctr" defTabSz="914400" rtl="0" eaLnBrk="1" latinLnBrk="0" hangingPunct="1">
              <a:lnSpc>
                <a:spcPct val="100000"/>
              </a:lnSpc>
              <a:spcBef>
                <a:spcPts val="6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4pPr>
            <a:lvl5pPr marL="0" marR="0" indent="1828800" algn="ctr" defTabSz="914400" rtl="0" eaLnBrk="1" latinLnBrk="0" hangingPunct="1">
              <a:lnSpc>
                <a:spcPct val="100000"/>
              </a:lnSpc>
              <a:spcBef>
                <a:spcPts val="600"/>
              </a:spcBef>
              <a:spcAft>
                <a:spcPts val="0"/>
              </a:spcAft>
              <a:buClrTx/>
              <a:buSzTx/>
              <a:buFontTx/>
              <a:buNone/>
              <a:tabLst/>
              <a:defRPr sz="2400" b="0" i="0" u="none" strike="noStrike" cap="none" spc="0" baseline="0">
                <a:ln>
                  <a:noFill/>
                </a:ln>
                <a:solidFill>
                  <a:srgbClr val="FFFFFF"/>
                </a:solidFill>
                <a:uFillTx/>
                <a:latin typeface="+mj-lt"/>
                <a:ea typeface="+mj-ea"/>
                <a:cs typeface="+mj-cs"/>
                <a:sym typeface="Calibri"/>
              </a:defRPr>
            </a:lvl5pPr>
            <a:lvl6pPr marL="2606039" marR="0" indent="-320039" algn="l" defTabSz="9144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mj-lt"/>
                <a:ea typeface="+mj-ea"/>
                <a:cs typeface="+mj-cs"/>
                <a:sym typeface="Calibri"/>
              </a:defRPr>
            </a:lvl6pPr>
            <a:lvl7pPr marL="3063239" marR="0" indent="-320039" algn="l" defTabSz="9144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mj-lt"/>
                <a:ea typeface="+mj-ea"/>
                <a:cs typeface="+mj-cs"/>
                <a:sym typeface="Calibri"/>
              </a:defRPr>
            </a:lvl7pPr>
            <a:lvl8pPr marL="3520440" marR="0" indent="-320040" algn="l" defTabSz="9144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mj-lt"/>
                <a:ea typeface="+mj-ea"/>
                <a:cs typeface="+mj-cs"/>
                <a:sym typeface="Calibri"/>
              </a:defRPr>
            </a:lvl8pPr>
            <a:lvl9pPr marL="3977640" marR="0" indent="-320040" algn="l" defTabSz="9144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mj-lt"/>
                <a:ea typeface="+mj-ea"/>
                <a:cs typeface="+mj-cs"/>
                <a:sym typeface="Calibri"/>
              </a:defRPr>
            </a:lvl9pPr>
          </a:lstStyle>
          <a:p>
            <a:pPr fontAlgn="auto"/>
            <a:r>
              <a:rPr lang="en-IN" kern="0" dirty="0"/>
              <a:t>A Complete System for Education and Mental Health Settings</a:t>
            </a:r>
          </a:p>
        </p:txBody>
      </p:sp>
      <p:sp>
        <p:nvSpPr>
          <p:cNvPr id="11" name="TextBox 9"/>
          <p:cNvSpPr/>
          <p:nvPr/>
        </p:nvSpPr>
        <p:spPr>
          <a:xfrm>
            <a:off x="6319159" y="4382758"/>
            <a:ext cx="1999373" cy="4343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a:solidFill>
                  <a:srgbClr val="FDFFFE"/>
                </a:solidFill>
                <a:latin typeface="Arial Narrow"/>
                <a:ea typeface="Arial Narrow"/>
                <a:cs typeface="Arial Narrow"/>
                <a:sym typeface="Arial Narrow"/>
              </a:defRPr>
            </a:lvl1pPr>
          </a:lstStyle>
          <a:p>
            <a:r>
              <a:rPr dirty="0"/>
              <a:t>Third Edition</a:t>
            </a:r>
          </a:p>
        </p:txBody>
      </p:sp>
      <p:pic>
        <p:nvPicPr>
          <p:cNvPr id="12" name="Picture 3" descr="Picture 3"/>
          <p:cNvPicPr>
            <a:picLocks noChangeAspect="1"/>
          </p:cNvPicPr>
          <p:nvPr/>
        </p:nvPicPr>
        <p:blipFill>
          <a:blip r:embed="rId2">
            <a:extLst/>
          </a:blip>
          <a:srcRect l="337" t="337" r="337" b="337"/>
          <a:stretch>
            <a:fillRect/>
          </a:stretch>
        </p:blipFill>
        <p:spPr>
          <a:xfrm>
            <a:off x="571500" y="5686222"/>
            <a:ext cx="2262898" cy="593527"/>
          </a:xfrm>
          <a:prstGeom prst="rect">
            <a:avLst/>
          </a:prstGeom>
          <a:ln w="12700">
            <a:miter lim="400000"/>
          </a:ln>
        </p:spPr>
      </p:pic>
      <p:sp>
        <p:nvSpPr>
          <p:cNvPr id="13" name="Subtitle 5"/>
          <p:cNvSpPr/>
          <p:nvPr/>
        </p:nvSpPr>
        <p:spPr>
          <a:xfrm>
            <a:off x="115409" y="106464"/>
            <a:ext cx="6400801" cy="3581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spcBef>
                <a:spcPts val="600"/>
              </a:spcBef>
              <a:defRPr i="1">
                <a:solidFill>
                  <a:srgbClr val="E7E7E7"/>
                </a:solidFill>
                <a:latin typeface="Arial Narrow"/>
                <a:ea typeface="Arial Narrow"/>
                <a:cs typeface="Arial Narrow"/>
                <a:sym typeface="Arial Narrow"/>
              </a:defRPr>
            </a:lvl1pPr>
          </a:lstStyle>
          <a:p>
            <a:r>
              <a:rPr dirty="0"/>
              <a:t>PowerPoint slides to accompany…</a:t>
            </a:r>
          </a:p>
        </p:txBody>
      </p:sp>
      <p:sp>
        <p:nvSpPr>
          <p:cNvPr id="14" name="Title 4"/>
          <p:cNvSpPr txBox="1">
            <a:spLocks/>
          </p:cNvSpPr>
          <p:nvPr/>
        </p:nvSpPr>
        <p:spPr>
          <a:xfrm>
            <a:off x="571500" y="232147"/>
            <a:ext cx="7772400" cy="332545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ctr" defTabSz="914400" rtl="0" eaLnBrk="1" latinLnBrk="0" hangingPunct="1">
              <a:lnSpc>
                <a:spcPct val="100000"/>
              </a:lnSpc>
              <a:spcBef>
                <a:spcPts val="0"/>
              </a:spcBef>
              <a:spcAft>
                <a:spcPts val="0"/>
              </a:spcAft>
              <a:buClrTx/>
              <a:buSzTx/>
              <a:buFontTx/>
              <a:buNone/>
              <a:tabLst/>
              <a:defRPr sz="6400" b="0" i="0" u="none" strike="noStrike" cap="none" spc="0" baseline="0">
                <a:ln>
                  <a:noFill/>
                </a:ln>
                <a:solidFill>
                  <a:srgbClr val="FFFFFF"/>
                </a:solidFill>
                <a:uFillTx/>
                <a:latin typeface="Lucida Sans Unicode"/>
                <a:ea typeface="Lucida Sans Unicode"/>
                <a:cs typeface="Lucida Sans Unicode"/>
                <a:sym typeface="Lucida Sans Unicode"/>
              </a:defRPr>
            </a:lvl1pPr>
            <a:lvl2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2pPr>
            <a:lvl3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3pPr>
            <a:lvl4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4pPr>
            <a:lvl5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5pPr>
            <a:lvl6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6pPr>
            <a:lvl7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7pPr>
            <a:lvl8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8pPr>
            <a:lvl9pPr marL="0" marR="0" indent="0" algn="l" defTabSz="9144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9pPr>
          </a:lstStyle>
          <a:p>
            <a:pPr fontAlgn="auto">
              <a:defRPr sz="4200">
                <a:solidFill>
                  <a:srgbClr val="FDFDFD"/>
                </a:solidFill>
              </a:defRPr>
            </a:pPr>
            <a:r>
              <a:rPr lang="en-IN" sz="4200" dirty="0"/>
              <a:t>Functional </a:t>
            </a:r>
            <a:r>
              <a:rPr lang="en-IN" sz="4200" dirty="0" err="1"/>
              <a:t>Behavioral</a:t>
            </a:r>
            <a:endParaRPr lang="en-IN" sz="4200" dirty="0"/>
          </a:p>
          <a:p>
            <a:pPr fontAlgn="auto">
              <a:defRPr sz="4200">
                <a:solidFill>
                  <a:srgbClr val="FDFDFD"/>
                </a:solidFill>
              </a:defRPr>
            </a:pPr>
            <a:r>
              <a:rPr lang="en-IN" sz="4200" dirty="0"/>
              <a:t> Assessment, Diagnosis, </a:t>
            </a:r>
          </a:p>
          <a:p>
            <a:pPr fontAlgn="auto">
              <a:defRPr sz="4200">
                <a:solidFill>
                  <a:srgbClr val="FDFDFD"/>
                </a:solidFill>
              </a:defRPr>
            </a:pPr>
            <a:r>
              <a:rPr lang="en-IN" sz="4200" dirty="0"/>
              <a:t>and Treatment</a:t>
            </a:r>
            <a:endParaRPr lang="en-IN" sz="4200" kern="0" dirty="0">
              <a:solidFill>
                <a:srgbClr val="FDFDFD"/>
              </a:solidFill>
            </a:endParaRPr>
          </a:p>
        </p:txBody>
      </p:sp>
      <p:sp>
        <p:nvSpPr>
          <p:cNvPr id="15" name="Ennio Cipani, PhD"/>
          <p:cNvSpPr/>
          <p:nvPr/>
        </p:nvSpPr>
        <p:spPr>
          <a:xfrm>
            <a:off x="5375152" y="5119949"/>
            <a:ext cx="3292598" cy="46166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2400">
                <a:latin typeface="Lucida Sans Unicode"/>
                <a:ea typeface="Lucida Sans Unicode"/>
                <a:cs typeface="Lucida Sans Unicode"/>
                <a:sym typeface="Lucida Sans Unicode"/>
              </a:defRPr>
            </a:lvl1pPr>
          </a:lstStyle>
          <a:p>
            <a:r>
              <a:rPr dirty="0" err="1"/>
              <a:t>Ennio</a:t>
            </a:r>
            <a:r>
              <a:rPr dirty="0"/>
              <a:t> </a:t>
            </a:r>
            <a:r>
              <a:rPr dirty="0" err="1"/>
              <a:t>Cipani</a:t>
            </a:r>
            <a:r>
              <a:rPr dirty="0"/>
              <a:t>, PhD</a:t>
            </a:r>
          </a:p>
        </p:txBody>
      </p:sp>
      <p:sp>
        <p:nvSpPr>
          <p:cNvPr id="16" name="Slide Number"/>
          <p:cNvSpPr>
            <a:spLocks noGrp="1"/>
          </p:cNvSpPr>
          <p:nvPr>
            <p:ph type="sldNum" sz="quarter" idx="2"/>
          </p:nvPr>
        </p:nvSpPr>
        <p:spPr>
          <a:xfrm>
            <a:off x="8904937" y="6499261"/>
            <a:ext cx="162863" cy="246221"/>
          </a:xfrm>
          <a:prstGeom prst="rect">
            <a:avLst/>
          </a:prstGeom>
          <a:extLst>
            <a:ext uri="{C572A759-6A51-4108-AA02-DFA0A04FC94B}">
              <ma14:wrappingTextBoxFlag xmlns="" xmlns:ma14="http://schemas.microsoft.com/office/mac/drawingml/2011/main" val="1"/>
            </a:ext>
          </a:extLst>
        </p:spPr>
        <p:txBody>
          <a:bodyPr/>
          <a:lstStyle/>
          <a:p>
            <a:fld id="{DC6BBE0E-D910-4645-9E42-8EA51425F3D8}" type="slidenum">
              <a:rPr lang="en-US" smtClean="0"/>
              <a:t>1</a:t>
            </a:fld>
            <a:endParaRPr dirty="0"/>
          </a:p>
        </p:txBody>
      </p:sp>
      <p:sp>
        <p:nvSpPr>
          <p:cNvPr id="17" name="Ennio Cipani, PhD"/>
          <p:cNvSpPr/>
          <p:nvPr/>
        </p:nvSpPr>
        <p:spPr>
          <a:xfrm>
            <a:off x="5508502" y="5821192"/>
            <a:ext cx="3159248" cy="46166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2400">
                <a:latin typeface="Lucida Sans Unicode"/>
                <a:ea typeface="Lucida Sans Unicode"/>
                <a:cs typeface="Lucida Sans Unicode"/>
                <a:sym typeface="Lucida Sans Unicode"/>
              </a:defRPr>
            </a:lvl1pPr>
          </a:lstStyle>
          <a:p>
            <a:endParaRPr dirty="0"/>
          </a:p>
        </p:txBody>
      </p:sp>
      <p:sp>
        <p:nvSpPr>
          <p:cNvPr id="18" name="Ennio Cipani, PhD"/>
          <p:cNvSpPr/>
          <p:nvPr/>
        </p:nvSpPr>
        <p:spPr>
          <a:xfrm>
            <a:off x="6517851" y="5878190"/>
            <a:ext cx="2378500" cy="33855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2400">
                <a:latin typeface="Lucida Sans Unicode"/>
                <a:ea typeface="Lucida Sans Unicode"/>
                <a:cs typeface="Lucida Sans Unicode"/>
                <a:sym typeface="Lucida Sans Unicode"/>
              </a:defRPr>
            </a:lvl1pPr>
          </a:lstStyle>
          <a:p>
            <a:r>
              <a:rPr lang="en-US" altLang="en-US" sz="1600" dirty="0">
                <a:solidFill>
                  <a:schemeClr val="bg1"/>
                </a:solidFill>
                <a:latin typeface="Calibri" pitchFamily="34" charset="0"/>
              </a:rPr>
              <a:t>ISBN: 978-0-8261-7031-6</a:t>
            </a:r>
          </a:p>
        </p:txBody>
      </p:sp>
    </p:spTree>
    <p:extLst>
      <p:ext uri="{BB962C8B-B14F-4D97-AF65-F5344CB8AC3E}">
        <p14:creationId xmlns:p14="http://schemas.microsoft.com/office/powerpoint/2010/main" val="2833473283"/>
      </p:ext>
    </p:extLst>
  </p:cSld>
  <p:clrMapOvr>
    <a:masterClrMapping/>
  </p:clrMapOvr>
  <p:transition spd="med" advTm="5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288691" y="385556"/>
            <a:ext cx="8610600" cy="5570744"/>
          </a:xfrm>
          <a:prstGeom prst="rect">
            <a:avLst/>
          </a:prstGeom>
          <a:solidFill>
            <a:schemeClr val="accent6">
              <a:lumMod val="40000"/>
              <a:lumOff val="60000"/>
              <a:alpha val="56000"/>
            </a:schemeClr>
          </a:solidFill>
          <a:ln>
            <a:noFill/>
          </a:ln>
          <a:extLst/>
        </p:spPr>
        <p:txBody>
          <a:bodyPr lIns="91367" tIns="45683" rIns="91367" bIns="45683"/>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r>
              <a:rPr lang="en-US" altLang="en-US" sz="1600" dirty="0">
                <a:latin typeface="Calibri" pitchFamily="34" charset="0"/>
              </a:rPr>
              <a:t>Copyright © 2018 Springer Publishing Company, LLC</a:t>
            </a:r>
            <a:endParaRPr lang="en-IN" altLang="en-US" sz="1600" dirty="0">
              <a:latin typeface="Calibri" pitchFamily="34" charset="0"/>
            </a:endParaRPr>
          </a:p>
          <a:p>
            <a:endParaRPr lang="en-US" altLang="en-US" sz="1600" dirty="0">
              <a:latin typeface="Calibri" pitchFamily="34" charset="0"/>
            </a:endParaRPr>
          </a:p>
          <a:p>
            <a:r>
              <a:rPr lang="en-US" altLang="en-US" sz="1600" dirty="0">
                <a:latin typeface="Calibri" pitchFamily="34" charset="0"/>
              </a:rPr>
              <a:t>All rights reserved.</a:t>
            </a:r>
            <a:endParaRPr lang="en-IN" altLang="en-US" sz="1600" dirty="0">
              <a:latin typeface="Calibri" pitchFamily="34" charset="0"/>
            </a:endParaRPr>
          </a:p>
          <a:p>
            <a:endParaRPr lang="en-US" altLang="en-US" sz="1600" dirty="0">
              <a:latin typeface="Calibri" pitchFamily="34" charset="0"/>
            </a:endParaRPr>
          </a:p>
          <a:p>
            <a:r>
              <a:rPr lang="en-US" altLang="en-US" sz="1600" dirty="0">
                <a:latin typeface="Calibri" pitchFamily="34" charset="0"/>
              </a:rPr>
              <a:t>This work is protected by U.S. Copyright laws. No part of this publication may be reproduced, stored in a retrieval system, or transmitted in any form or by any means, electronic, mechanical, photocopying, recording, or otherwise, without the prior permission of Springer Publishing Company, LLC, except for educational purposes. Dissemination or sale of any part of this work is not permitted.</a:t>
            </a:r>
          </a:p>
          <a:p>
            <a:endParaRPr lang="en-IN" altLang="en-US" sz="1600" dirty="0">
              <a:latin typeface="Calibri" pitchFamily="34" charset="0"/>
            </a:endParaRPr>
          </a:p>
          <a:p>
            <a:r>
              <a:rPr lang="en-US" altLang="en-US" sz="1600" dirty="0">
                <a:latin typeface="Calibri" pitchFamily="34" charset="0"/>
              </a:rPr>
              <a:t>Springer Publishing Company, LLC</a:t>
            </a:r>
            <a:endParaRPr lang="en-IN" altLang="en-US" sz="1600" dirty="0">
              <a:latin typeface="Calibri" pitchFamily="34" charset="0"/>
            </a:endParaRPr>
          </a:p>
          <a:p>
            <a:r>
              <a:rPr lang="en-US" altLang="en-US" sz="1600" dirty="0">
                <a:latin typeface="Calibri" pitchFamily="34" charset="0"/>
              </a:rPr>
              <a:t>11 West 42nd Street</a:t>
            </a:r>
            <a:endParaRPr lang="en-IN" altLang="en-US" sz="1600" dirty="0">
              <a:latin typeface="Calibri" pitchFamily="34" charset="0"/>
            </a:endParaRPr>
          </a:p>
          <a:p>
            <a:r>
              <a:rPr lang="en-US" altLang="en-US" sz="1600" dirty="0">
                <a:latin typeface="Calibri" pitchFamily="34" charset="0"/>
              </a:rPr>
              <a:t>New York, NY  10036</a:t>
            </a:r>
            <a:endParaRPr lang="en-IN" altLang="en-US" sz="1600" dirty="0">
              <a:latin typeface="Calibri" pitchFamily="34" charset="0"/>
            </a:endParaRPr>
          </a:p>
          <a:p>
            <a:r>
              <a:rPr lang="en-US" altLang="en-US" sz="1600" dirty="0">
                <a:latin typeface="Calibri" pitchFamily="34" charset="0"/>
              </a:rPr>
              <a:t>www.springerpub.com</a:t>
            </a:r>
            <a:endParaRPr lang="en-IN" altLang="en-US" sz="1600" dirty="0">
              <a:latin typeface="Calibri" pitchFamily="34" charset="0"/>
            </a:endParaRPr>
          </a:p>
          <a:p>
            <a:pPr eaLnBrk="1" hangingPunct="1">
              <a:lnSpc>
                <a:spcPct val="90000"/>
              </a:lnSpc>
              <a:buSzPct val="60000"/>
              <a:buFont typeface="Courier New" pitchFamily="49" charset="0"/>
              <a:buNone/>
            </a:pPr>
            <a:endParaRPr lang="en-US" altLang="en-US" sz="1600" i="1" dirty="0">
              <a:latin typeface="Calibri" pitchFamily="34" charset="0"/>
            </a:endParaRPr>
          </a:p>
          <a:p>
            <a:pPr eaLnBrk="1" hangingPunct="1">
              <a:lnSpc>
                <a:spcPct val="90000"/>
              </a:lnSpc>
              <a:buSzPct val="60000"/>
            </a:pPr>
            <a:r>
              <a:rPr lang="en-US" altLang="en-US" sz="1600" i="1" dirty="0">
                <a:latin typeface="Calibri" pitchFamily="34" charset="0"/>
              </a:rPr>
              <a:t>ISBN: </a:t>
            </a:r>
            <a:r>
              <a:rPr lang="en-US" altLang="en-US" sz="1600" dirty="0">
                <a:latin typeface="Calibri" pitchFamily="34" charset="0"/>
              </a:rPr>
              <a:t>978-0-8261-7031-6</a:t>
            </a:r>
          </a:p>
          <a:p>
            <a:pPr eaLnBrk="1" hangingPunct="1">
              <a:lnSpc>
                <a:spcPct val="90000"/>
              </a:lnSpc>
              <a:buSzPct val="60000"/>
            </a:pPr>
            <a:endParaRPr lang="en-US" altLang="en-US" sz="1600" dirty="0">
              <a:latin typeface="Calibri" pitchFamily="34" charset="0"/>
            </a:endParaRPr>
          </a:p>
          <a:p>
            <a:pPr eaLnBrk="1" hangingPunct="1">
              <a:lnSpc>
                <a:spcPct val="90000"/>
              </a:lnSpc>
              <a:buSzPct val="60000"/>
            </a:pPr>
            <a:r>
              <a:rPr lang="en-US" altLang="en-US" sz="1600" dirty="0">
                <a:latin typeface="Calibri" pitchFamily="34" charset="0"/>
              </a:rPr>
              <a:t>The author and the publisher of this Work have made every effort to use sources believed to be reliable to provide information that is accurate and compatible with the standards generally accepted at the time of publication. The author and publisher shall not be liable for any special, consequential, or exemplary damages resulting, in whole or in part, from the readers’ use of, or reliance on, the information contained in this book. The publisher has no responsibility for the persistence or accuracy of URLs for external or third-party Internet websites referred to in this publication and does not guarantee that any content on such websites is, or will remain, accurate or appropriate.</a:t>
            </a:r>
          </a:p>
        </p:txBody>
      </p:sp>
      <p:sp>
        <p:nvSpPr>
          <p:cNvPr id="5" name="Slide Number Placeholder 4"/>
          <p:cNvSpPr>
            <a:spLocks noGrp="1"/>
          </p:cNvSpPr>
          <p:nvPr>
            <p:ph type="sldNum" sz="quarter" idx="2"/>
          </p:nvPr>
        </p:nvSpPr>
        <p:spPr>
          <a:xfrm>
            <a:off x="8820150" y="6496050"/>
            <a:ext cx="249425" cy="246221"/>
          </a:xfrm>
        </p:spPr>
        <p:txBody>
          <a:bodyPr/>
          <a:lstStyle/>
          <a:p>
            <a:fld id="{032EF57A-A04A-43FE-9DE4-CDCD737C09BE}" type="slidenum">
              <a:rPr lang="en-US" smtClean="0"/>
              <a:pPr/>
              <a:t>2</a:t>
            </a:fld>
            <a:endParaRPr lang="en-US" dirty="0"/>
          </a:p>
        </p:txBody>
      </p:sp>
    </p:spTree>
    <p:extLst>
      <p:ext uri="{BB962C8B-B14F-4D97-AF65-F5344CB8AC3E}">
        <p14:creationId xmlns:p14="http://schemas.microsoft.com/office/powerpoint/2010/main" val="2522801155"/>
      </p:ext>
    </p:extLst>
  </p:cSld>
  <p:clrMapOvr>
    <a:masterClrMapping/>
  </p:clrMapOvr>
  <p:transition spd="med" advTm="5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533400" y="4038600"/>
            <a:ext cx="7848600" cy="1357313"/>
          </a:xfrm>
          <a:prstGeom prst="rect">
            <a:avLst/>
          </a:prstGeom>
          <a:noFill/>
          <a:ln w="9525">
            <a:noFill/>
            <a:miter lim="800000"/>
            <a:headEnd/>
            <a:tailEnd/>
          </a:ln>
        </p:spPr>
        <p:txBody>
          <a:bodyPr>
            <a:spAutoFit/>
          </a:bodyPr>
          <a:lstStyle/>
          <a:p>
            <a:pPr algn="ctr">
              <a:spcBef>
                <a:spcPct val="20000"/>
              </a:spcBef>
            </a:pPr>
            <a:r>
              <a:rPr lang="en-US" dirty="0"/>
              <a:t>Let’s look at two hypothetical students, </a:t>
            </a:r>
          </a:p>
          <a:p>
            <a:pPr algn="ctr">
              <a:spcBef>
                <a:spcPct val="20000"/>
              </a:spcBef>
            </a:pPr>
            <a:r>
              <a:rPr lang="en-US" dirty="0"/>
              <a:t>both diagnosed with attention deficit hyperactivity disorder (ADHD) </a:t>
            </a:r>
          </a:p>
          <a:p>
            <a:pPr algn="ctr">
              <a:spcBef>
                <a:spcPct val="20000"/>
              </a:spcBef>
            </a:pPr>
            <a:r>
              <a:rPr lang="en-US" dirty="0"/>
              <a:t>and similar baseline rates of performance</a:t>
            </a:r>
          </a:p>
          <a:p>
            <a:pPr algn="ctr">
              <a:spcBef>
                <a:spcPct val="20000"/>
              </a:spcBef>
            </a:pPr>
            <a:r>
              <a:rPr lang="en-US" dirty="0"/>
              <a:t> during repeated 1 hour classroom observation (math period)</a:t>
            </a:r>
          </a:p>
        </p:txBody>
      </p:sp>
      <p:sp>
        <p:nvSpPr>
          <p:cNvPr id="2" name="Title 1"/>
          <p:cNvSpPr>
            <a:spLocks noGrp="1"/>
          </p:cNvSpPr>
          <p:nvPr>
            <p:ph type="title"/>
          </p:nvPr>
        </p:nvSpPr>
        <p:spPr/>
        <p:txBody>
          <a:bodyPr>
            <a:noAutofit/>
          </a:bodyPr>
          <a:lstStyle/>
          <a:p>
            <a:r>
              <a:rPr lang="en-US" dirty="0"/>
              <a:t>Is It ADHD</a:t>
            </a:r>
            <a:r>
              <a:rPr lang="en-US"/>
              <a:t>? </a:t>
            </a:r>
            <a:endParaRPr lang="en-IN" dirty="0"/>
          </a:p>
        </p:txBody>
      </p:sp>
      <p:sp>
        <p:nvSpPr>
          <p:cNvPr id="6" name="Slide Number Placeholder 3"/>
          <p:cNvSpPr>
            <a:spLocks noGrp="1"/>
          </p:cNvSpPr>
          <p:nvPr>
            <p:ph type="sldNum" sz="quarter" idx="2"/>
          </p:nvPr>
        </p:nvSpPr>
        <p:spPr>
          <a:xfrm>
            <a:off x="8904937" y="6499261"/>
            <a:ext cx="162863" cy="246221"/>
          </a:xfrm>
        </p:spPr>
        <p:txBody>
          <a:bodyPr/>
          <a:lstStyle/>
          <a:p>
            <a:pPr>
              <a:defRPr/>
            </a:pPr>
            <a:r>
              <a:rPr lang="en-US" dirty="0"/>
              <a:t>3</a:t>
            </a:r>
          </a:p>
        </p:txBody>
      </p:sp>
      <p:pic>
        <p:nvPicPr>
          <p:cNvPr id="4" name="Is it ADHD _Compatibilit26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29600" y="6246845"/>
            <a:ext cx="609600" cy="609600"/>
          </a:xfrm>
          <a:prstGeom prst="rect">
            <a:avLst/>
          </a:prstGeom>
        </p:spPr>
      </p:pic>
    </p:spTree>
  </p:cSld>
  <p:clrMapOvr>
    <a:masterClrMapping/>
  </p:clrMapOvr>
  <p:transition advTm="2066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en-IN"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070" y="1937327"/>
            <a:ext cx="7094330" cy="4191000"/>
          </a:xfrm>
          <a:prstGeom prst="rect">
            <a:avLst/>
          </a:prstGeom>
        </p:spPr>
      </p:pic>
      <p:sp>
        <p:nvSpPr>
          <p:cNvPr id="4" name="Slide Number Placeholder 3"/>
          <p:cNvSpPr>
            <a:spLocks noGrp="1"/>
          </p:cNvSpPr>
          <p:nvPr>
            <p:ph type="sldNum" sz="quarter" idx="2"/>
          </p:nvPr>
        </p:nvSpPr>
        <p:spPr/>
        <p:txBody>
          <a:bodyPr/>
          <a:lstStyle/>
          <a:p>
            <a:pPr>
              <a:defRPr/>
            </a:pPr>
            <a:fld id="{E6F893FC-EB7F-4DB6-B2F0-C2DEE0B672BF}" type="slidenum">
              <a:rPr lang="en-US" smtClean="0"/>
              <a:pPr>
                <a:defRPr/>
              </a:pPr>
              <a:t>4</a:t>
            </a:fld>
            <a:endParaRPr lang="en-US"/>
          </a:p>
        </p:txBody>
      </p:sp>
      <p:pic>
        <p:nvPicPr>
          <p:cNvPr id="6" name="Is it ADHD _Compatibilit25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29600" y="6229738"/>
            <a:ext cx="609600" cy="609600"/>
          </a:xfrm>
          <a:prstGeom prst="rect">
            <a:avLst/>
          </a:prstGeom>
        </p:spPr>
      </p:pic>
    </p:spTree>
  </p:cSld>
  <p:clrMapOvr>
    <a:masterClrMapping/>
  </p:clrMapOvr>
  <p:transition advTm="254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40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en-IN"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1814945"/>
            <a:ext cx="6476999" cy="4527082"/>
          </a:xfrm>
          <a:prstGeom prst="rect">
            <a:avLst/>
          </a:prstGeom>
        </p:spPr>
      </p:pic>
      <p:sp>
        <p:nvSpPr>
          <p:cNvPr id="4" name="Slide Number Placeholder 3"/>
          <p:cNvSpPr>
            <a:spLocks noGrp="1"/>
          </p:cNvSpPr>
          <p:nvPr>
            <p:ph type="sldNum" sz="quarter" idx="2"/>
          </p:nvPr>
        </p:nvSpPr>
        <p:spPr/>
        <p:txBody>
          <a:bodyPr/>
          <a:lstStyle/>
          <a:p>
            <a:pPr>
              <a:defRPr/>
            </a:pPr>
            <a:fld id="{E6F893FC-EB7F-4DB6-B2F0-C2DEE0B672BF}" type="slidenum">
              <a:rPr lang="en-US" smtClean="0"/>
              <a:pPr>
                <a:defRPr/>
              </a:pPr>
              <a:t>5</a:t>
            </a:fld>
            <a:endParaRPr lang="en-US"/>
          </a:p>
        </p:txBody>
      </p:sp>
      <p:pic>
        <p:nvPicPr>
          <p:cNvPr id="6" name="Is it ADHD _Compatibilit25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25323" y="6229738"/>
            <a:ext cx="609600" cy="609600"/>
          </a:xfrm>
          <a:prstGeom prst="rect">
            <a:avLst/>
          </a:prstGeom>
        </p:spPr>
      </p:pic>
    </p:spTree>
  </p:cSld>
  <p:clrMapOvr>
    <a:masterClrMapping/>
  </p:clrMapOvr>
  <p:transition advTm="4128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28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What does that show?</a:t>
            </a:r>
          </a:p>
        </p:txBody>
      </p:sp>
      <p:sp>
        <p:nvSpPr>
          <p:cNvPr id="8195" name="Rectangle 3"/>
          <p:cNvSpPr>
            <a:spLocks noGrp="1" noChangeArrowheads="1"/>
          </p:cNvSpPr>
          <p:nvPr>
            <p:ph sz="quarter" idx="10"/>
          </p:nvPr>
        </p:nvSpPr>
        <p:spPr/>
        <p:txBody>
          <a:bodyPr/>
          <a:lstStyle/>
          <a:p>
            <a:pPr eaLnBrk="1" hangingPunct="1"/>
            <a:r>
              <a:rPr lang="en-US" sz="2800" dirty="0"/>
              <a:t>Child 1 on-task behavior is indicative of a misdirected contingency </a:t>
            </a:r>
          </a:p>
          <a:p>
            <a:pPr eaLnBrk="1" hangingPunct="1"/>
            <a:r>
              <a:rPr lang="en-US" sz="2800" dirty="0"/>
              <a:t>Low operant rate under baseline conditions</a:t>
            </a:r>
          </a:p>
          <a:p>
            <a:pPr eaLnBrk="1" hangingPunct="1"/>
            <a:r>
              <a:rPr lang="en-US" sz="2800" dirty="0"/>
              <a:t>Dramatic and immediate improvement with stipulation (and imposition) of contingency</a:t>
            </a:r>
          </a:p>
          <a:p>
            <a:pPr eaLnBrk="1" hangingPunct="1"/>
            <a:r>
              <a:rPr lang="en-US" sz="2800" dirty="0"/>
              <a:t>Inattention not a repertoire deficit!</a:t>
            </a:r>
          </a:p>
        </p:txBody>
      </p:sp>
      <p:sp>
        <p:nvSpPr>
          <p:cNvPr id="2" name="Slide Number Placeholder 1"/>
          <p:cNvSpPr>
            <a:spLocks noGrp="1"/>
          </p:cNvSpPr>
          <p:nvPr>
            <p:ph type="sldNum" sz="quarter" idx="2"/>
          </p:nvPr>
        </p:nvSpPr>
        <p:spPr/>
        <p:txBody>
          <a:bodyPr/>
          <a:lstStyle/>
          <a:p>
            <a:pPr>
              <a:defRPr/>
            </a:pPr>
            <a:fld id="{E6F893FC-EB7F-4DB6-B2F0-C2DEE0B672BF}" type="slidenum">
              <a:rPr lang="en-US" smtClean="0"/>
              <a:pPr>
                <a:defRPr/>
              </a:pPr>
              <a:t>6</a:t>
            </a:fld>
            <a:endParaRPr lang="en-US"/>
          </a:p>
        </p:txBody>
      </p:sp>
      <p:pic>
        <p:nvPicPr>
          <p:cNvPr id="3" name="Is it ADHD _Compatibilit26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25323" y="6220774"/>
            <a:ext cx="609600" cy="609600"/>
          </a:xfrm>
          <a:prstGeom prst="rect">
            <a:avLst/>
          </a:prstGeom>
        </p:spPr>
      </p:pic>
    </p:spTree>
  </p:cSld>
  <p:clrMapOvr>
    <a:masterClrMapping/>
  </p:clrMapOvr>
  <p:transition advTm="4170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70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en-IN"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1752599"/>
            <a:ext cx="6781800" cy="4584879"/>
          </a:xfrm>
          <a:prstGeom prst="rect">
            <a:avLst/>
          </a:prstGeom>
        </p:spPr>
      </p:pic>
      <p:sp>
        <p:nvSpPr>
          <p:cNvPr id="4" name="Slide Number Placeholder 3"/>
          <p:cNvSpPr>
            <a:spLocks noGrp="1"/>
          </p:cNvSpPr>
          <p:nvPr>
            <p:ph type="sldNum" sz="quarter" idx="2"/>
          </p:nvPr>
        </p:nvSpPr>
        <p:spPr/>
        <p:txBody>
          <a:bodyPr/>
          <a:lstStyle/>
          <a:p>
            <a:pPr>
              <a:defRPr/>
            </a:pPr>
            <a:fld id="{E6F893FC-EB7F-4DB6-B2F0-C2DEE0B672BF}" type="slidenum">
              <a:rPr lang="en-US" smtClean="0"/>
              <a:pPr>
                <a:defRPr/>
              </a:pPr>
              <a:t>7</a:t>
            </a:fld>
            <a:endParaRPr lang="en-US"/>
          </a:p>
        </p:txBody>
      </p:sp>
      <p:pic>
        <p:nvPicPr>
          <p:cNvPr id="6" name="Is it ADHD _Compatibilit26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25323" y="6229738"/>
            <a:ext cx="609600" cy="609600"/>
          </a:xfrm>
          <a:prstGeom prst="rect">
            <a:avLst/>
          </a:prstGeom>
        </p:spPr>
      </p:pic>
    </p:spTree>
  </p:cSld>
  <p:clrMapOvr>
    <a:masterClrMapping/>
  </p:clrMapOvr>
  <p:transition advTm="203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3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4000"/>
              <a:t>What does that show?</a:t>
            </a:r>
          </a:p>
        </p:txBody>
      </p:sp>
      <p:sp>
        <p:nvSpPr>
          <p:cNvPr id="9219" name="Rectangle 3"/>
          <p:cNvSpPr>
            <a:spLocks noGrp="1" noChangeArrowheads="1"/>
          </p:cNvSpPr>
          <p:nvPr>
            <p:ph sz="quarter" idx="10"/>
          </p:nvPr>
        </p:nvSpPr>
        <p:spPr/>
        <p:txBody>
          <a:bodyPr/>
          <a:lstStyle/>
          <a:p>
            <a:pPr eaLnBrk="1" hangingPunct="1">
              <a:lnSpc>
                <a:spcPct val="90000"/>
              </a:lnSpc>
            </a:pPr>
            <a:r>
              <a:rPr lang="en-US" sz="2800" dirty="0"/>
              <a:t>Child 2 on-task behavior is indicative of an inept repertoire diagnosis </a:t>
            </a:r>
          </a:p>
          <a:p>
            <a:pPr eaLnBrk="1" hangingPunct="1">
              <a:lnSpc>
                <a:spcPct val="90000"/>
              </a:lnSpc>
            </a:pPr>
            <a:r>
              <a:rPr lang="en-US" sz="2800" dirty="0"/>
              <a:t>Low operant rate under baseline conditions</a:t>
            </a:r>
          </a:p>
          <a:p>
            <a:pPr eaLnBrk="1" hangingPunct="1">
              <a:lnSpc>
                <a:spcPct val="90000"/>
              </a:lnSpc>
            </a:pPr>
            <a:r>
              <a:rPr lang="en-US" sz="2800" dirty="0"/>
              <a:t>Little improvement with stipulation (and imposition) of contingency</a:t>
            </a:r>
          </a:p>
          <a:p>
            <a:pPr eaLnBrk="1" hangingPunct="1">
              <a:lnSpc>
                <a:spcPct val="90000"/>
              </a:lnSpc>
            </a:pPr>
            <a:r>
              <a:rPr lang="en-US" sz="2800" dirty="0"/>
              <a:t>Unable to turn behavior on and off with a simple contingency quickly (not discounting the possibility that dimension shaping would eventually be effective after repeated sessions)</a:t>
            </a:r>
          </a:p>
        </p:txBody>
      </p:sp>
      <p:sp>
        <p:nvSpPr>
          <p:cNvPr id="2" name="Slide Number Placeholder 1"/>
          <p:cNvSpPr>
            <a:spLocks noGrp="1"/>
          </p:cNvSpPr>
          <p:nvPr>
            <p:ph type="sldNum" sz="quarter" idx="2"/>
          </p:nvPr>
        </p:nvSpPr>
        <p:spPr/>
        <p:txBody>
          <a:bodyPr/>
          <a:lstStyle/>
          <a:p>
            <a:pPr>
              <a:defRPr/>
            </a:pPr>
            <a:fld id="{E6F893FC-EB7F-4DB6-B2F0-C2DEE0B672BF}" type="slidenum">
              <a:rPr lang="en-US" smtClean="0"/>
              <a:pPr>
                <a:defRPr/>
              </a:pPr>
              <a:t>8</a:t>
            </a:fld>
            <a:endParaRPr lang="en-US"/>
          </a:p>
        </p:txBody>
      </p:sp>
      <p:pic>
        <p:nvPicPr>
          <p:cNvPr id="3" name="Is it ADHD _Compatibilit26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25323" y="6237731"/>
            <a:ext cx="609600" cy="609600"/>
          </a:xfrm>
          <a:prstGeom prst="rect">
            <a:avLst/>
          </a:prstGeom>
        </p:spPr>
      </p:pic>
    </p:spTree>
  </p:cSld>
  <p:clrMapOvr>
    <a:masterClrMapping/>
  </p:clrMapOvr>
  <p:transition advTm="5974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74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Is it ADHD?&amp;quot;&quot;/&gt;&lt;property id=&quot;20307&quot; value=&quot;256&quot;/&gt;&lt;/object&gt;&lt;object type=&quot;3&quot; unique_id=&quot;10005&quot;&gt;&lt;property id=&quot;20148&quot; value=&quot;5&quot;/&gt;&lt;property id=&quot;20300&quot; value=&quot;Slide 3 - &amp;quot;Lack of attention during seat work due to ____&amp;quot;&quot;/&gt;&lt;property id=&quot;20307&quot; value=&quot;263&quot;/&gt;&lt;/object&gt;&lt;object type=&quot;3&quot; unique_id=&quot;10006&quot;&gt;&lt;property id=&quot;20148&quot; value=&quot;5&quot;/&gt;&lt;property id=&quot;20300&quot; value=&quot;Slide 4 - &amp;quot;Experimental tests&amp;quot;&quot;/&gt;&lt;property id=&quot;20307&quot; value=&quot;265&quot;/&gt;&lt;/object&gt;&lt;object type=&quot;3&quot; unique_id=&quot;10007&quot;&gt;&lt;property id=&quot;20148&quot; value=&quot;5&quot;/&gt;&lt;property id=&quot;20300&quot; value=&quot;Slide 5&quot;/&gt;&lt;property id=&quot;20307&quot; value=&quot;267&quot;/&gt;&lt;/object&gt;&lt;object type=&quot;3&quot; unique_id=&quot;10008&quot;&gt;&lt;property id=&quot;20148&quot; value=&quot;5&quot;/&gt;&lt;property id=&quot;20300&quot; value=&quot;Slide 6&quot;/&gt;&lt;property id=&quot;20307&quot; value=&quot;258&quot;/&gt;&lt;/object&gt;&lt;object type=&quot;3&quot; unique_id=&quot;10009&quot;&gt;&lt;property id=&quot;20148&quot; value=&quot;5&quot;/&gt;&lt;property id=&quot;20300&quot; value=&quot;Slide 7&quot;/&gt;&lt;property id=&quot;20307&quot; value=&quot;259&quot;/&gt;&lt;/object&gt;&lt;object type=&quot;3&quot; unique_id=&quot;10010&quot;&gt;&lt;property id=&quot;20148&quot; value=&quot;5&quot;/&gt;&lt;property id=&quot;20300&quot; value=&quot;Slide 8 - &amp;quot;What does that show?&amp;quot;&quot;/&gt;&lt;property id=&quot;20307&quot; value=&quot;260&quot;/&gt;&lt;/object&gt;&lt;object type=&quot;3&quot; unique_id=&quot;10011&quot;&gt;&lt;property id=&quot;20148&quot; value=&quot;5&quot;/&gt;&lt;property id=&quot;20300&quot; value=&quot;Slide 9&quot;/&gt;&lt;property id=&quot;20307&quot; value=&quot;261&quot;/&gt;&lt;/object&gt;&lt;object type=&quot;3&quot; unique_id=&quot;10012&quot;&gt;&lt;property id=&quot;20148&quot; value=&quot;5&quot;/&gt;&lt;property id=&quot;20300&quot; value=&quot;Slide 10 - &amp;quot;What does that show?&amp;quot;&quot;/&gt;&lt;property id=&quot;20307&quot; value=&quot;262&quot;/&gt;&lt;/object&gt;&lt;object type=&quot;3&quot; unique_id=&quot;10035&quot;&gt;&lt;property id=&quot;20148&quot; value=&quot;5&quot;/&gt;&lt;property id=&quot;20300&quot; value=&quot;Slide 2 - &amp;quot;Maybe it is memorex?&amp;quot;&quot;/&gt;&lt;property id=&quot;20307&quot; value=&quot;268&quot;/&gt;&lt;/object&gt;&lt;object type=&quot;3&quot; unique_id=&quot;10036&quot;&gt;&lt;property id=&quot;20148&quot; value=&quot;5&quot;/&gt;&lt;property id=&quot;20300&quot; value=&quot;Slide 11 - &amp;quot;In summary&amp;quot;&quot;/&gt;&lt;property id=&quot;20307&quot; value=&quot;269&quot;/&gt;&lt;/object&gt;&lt;/object&gt;&lt;/object&gt;&lt;/database&gt;"/>
  <p:tag name="SECTOMILLISECCONVERTED" val="1"/>
</p:tagLst>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fice Theme">
      <a:majorFont>
        <a:latin typeface="Calibri"/>
        <a:ea typeface="Calibri"/>
        <a:cs typeface="Calibri"/>
      </a:majorFont>
      <a:minorFont>
        <a:latin typeface="Helvetica"/>
        <a:ea typeface="Helvetica"/>
        <a:cs typeface="Helvetica"/>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183</Words>
  <Application>Microsoft Office PowerPoint</Application>
  <PresentationFormat>On-screen Show (4:3)</PresentationFormat>
  <Paragraphs>48</Paragraphs>
  <Slides>8</Slides>
  <Notes>0</Notes>
  <HiddenSlides>0</HiddenSlides>
  <MMClips>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ＭＳ Ｐゴシック</vt:lpstr>
      <vt:lpstr>Arial</vt:lpstr>
      <vt:lpstr>Arial Narrow</vt:lpstr>
      <vt:lpstr>Calibri</vt:lpstr>
      <vt:lpstr>Courier New</vt:lpstr>
      <vt:lpstr>Helvetica</vt:lpstr>
      <vt:lpstr>Lucida Sans Unicode</vt:lpstr>
      <vt:lpstr>1_Office Theme</vt:lpstr>
      <vt:lpstr>PowerPoint Presentation</vt:lpstr>
      <vt:lpstr>PowerPoint Presentation</vt:lpstr>
      <vt:lpstr>Is It ADHD? </vt:lpstr>
      <vt:lpstr> </vt:lpstr>
      <vt:lpstr> </vt:lpstr>
      <vt:lpstr>What does that show?</vt:lpstr>
      <vt:lpstr> </vt:lpstr>
      <vt:lpstr>What does that show?</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Ennio Cipani</dc:creator>
  <cp:lastModifiedBy>Michael O'Connor</cp:lastModifiedBy>
  <cp:revision>70</cp:revision>
  <dcterms:created xsi:type="dcterms:W3CDTF">2010-05-11T19:43:23Z</dcterms:created>
  <dcterms:modified xsi:type="dcterms:W3CDTF">2017-08-01T16:37:10Z</dcterms:modified>
</cp:coreProperties>
</file>