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56" r:id="rId4"/>
    <p:sldId id="257" r:id="rId5"/>
    <p:sldId id="258" r:id="rId6"/>
    <p:sldId id="259" r:id="rId7"/>
    <p:sldId id="261" r:id="rId8"/>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C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4588" autoAdjust="0"/>
  </p:normalViewPr>
  <p:slideViewPr>
    <p:cSldViewPr>
      <p:cViewPr varScale="1">
        <p:scale>
          <a:sx n="108" d="100"/>
          <a:sy n="108" d="100"/>
        </p:scale>
        <p:origin x="15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Chapter Title">
    <p:spTree>
      <p:nvGrpSpPr>
        <p:cNvPr id="1" name=""/>
        <p:cNvGrpSpPr/>
        <p:nvPr/>
      </p:nvGrpSpPr>
      <p:grpSpPr>
        <a:xfrm>
          <a:off x="0" y="0"/>
          <a:ext cx="0" cy="0"/>
          <a:chOff x="0" y="0"/>
          <a:chExt cx="0" cy="0"/>
        </a:xfrm>
      </p:grpSpPr>
      <p:sp>
        <p:nvSpPr>
          <p:cNvPr id="25" name="Rectangle 6"/>
          <p:cNvSpPr/>
          <p:nvPr/>
        </p:nvSpPr>
        <p:spPr>
          <a:xfrm>
            <a:off x="345120" y="954843"/>
            <a:ext cx="8453760" cy="2399934"/>
          </a:xfrm>
          <a:prstGeom prst="rect">
            <a:avLst/>
          </a:prstGeom>
          <a:solidFill>
            <a:srgbClr val="8E4829"/>
          </a:solidFill>
          <a:ln w="12700">
            <a:miter lim="400000"/>
          </a:ln>
        </p:spPr>
        <p:txBody>
          <a:bodyPr lIns="45719" rIns="45719" anchor="ctr"/>
          <a:lstStyle/>
          <a:p>
            <a:pPr algn="ctr">
              <a:defRPr>
                <a:solidFill>
                  <a:srgbClr val="FFFFFF"/>
                </a:solidFill>
              </a:defRPr>
            </a:pPr>
            <a:endParaRPr/>
          </a:p>
        </p:txBody>
      </p:sp>
      <p:sp>
        <p:nvSpPr>
          <p:cNvPr id="26" name="Slide Number"/>
          <p:cNvSpPr>
            <a:spLocks noGrp="1"/>
          </p:cNvSpPr>
          <p:nvPr>
            <p:ph type="sldNum" sz="quarter" idx="2"/>
          </p:nvPr>
        </p:nvSpPr>
        <p:spPr>
          <a:xfrm>
            <a:off x="8894577" y="6499265"/>
            <a:ext cx="249425" cy="246221"/>
          </a:xfrm>
          <a:prstGeom prst="rect">
            <a:avLst/>
          </a:prstGeom>
        </p:spPr>
        <p:txBody>
          <a:bodyPr/>
          <a:lstStyle/>
          <a:p>
            <a:fld id="{9ED4C554-1012-4C3A-B2C6-5B0D8827112D}" type="slidenum">
              <a:rPr lang="en-US" smtClean="0"/>
              <a:pPr/>
              <a:t>‹#›</a:t>
            </a:fld>
            <a:endParaRPr lang="en-US"/>
          </a:p>
        </p:txBody>
      </p:sp>
      <p:sp>
        <p:nvSpPr>
          <p:cNvPr id="27" name="Title Text"/>
          <p:cNvSpPr>
            <a:spLocks noGrp="1"/>
          </p:cNvSpPr>
          <p:nvPr>
            <p:ph type="title"/>
          </p:nvPr>
        </p:nvSpPr>
        <p:spPr>
          <a:xfrm>
            <a:off x="685800" y="1257164"/>
            <a:ext cx="7772400" cy="1795290"/>
          </a:xfrm>
          <a:prstGeom prst="rect">
            <a:avLst/>
          </a:prstGeom>
          <a:solidFill>
            <a:srgbClr val="F1783D"/>
          </a:solidFill>
          <a:ln w="9525">
            <a:solidFill>
              <a:srgbClr val="4A7EBB"/>
            </a:solidFill>
            <a:round/>
          </a:ln>
        </p:spPr>
        <p:txBody>
          <a:bodyPr/>
          <a:lstStyle>
            <a:lvl1pPr>
              <a:defRPr sz="3600"/>
            </a:lvl1pPr>
          </a:lstStyle>
          <a:p>
            <a:r>
              <a:rPr lang="en-US"/>
              <a:t>Click to edit Master title style</a:t>
            </a:r>
            <a:endParaRPr/>
          </a:p>
        </p:txBody>
      </p:sp>
      <p:pic>
        <p:nvPicPr>
          <p:cNvPr id="28" name="Picture 3" descr="Picture 3"/>
          <p:cNvPicPr>
            <a:picLocks noChangeAspect="1"/>
          </p:cNvPicPr>
          <p:nvPr/>
        </p:nvPicPr>
        <p:blipFill>
          <a:blip r:embed="rId2">
            <a:extLst/>
          </a:blip>
          <a:stretch>
            <a:fillRect/>
          </a:stretch>
        </p:blipFill>
        <p:spPr>
          <a:xfrm>
            <a:off x="3440550" y="6188277"/>
            <a:ext cx="2262898" cy="593527"/>
          </a:xfrm>
          <a:prstGeom prst="rect">
            <a:avLst/>
          </a:prstGeom>
          <a:ln w="12700">
            <a:miter lim="400000"/>
          </a:ln>
        </p:spPr>
      </p:pic>
      <p:sp>
        <p:nvSpPr>
          <p:cNvPr id="29" name="Straight Connector 7"/>
          <p:cNvSpPr/>
          <p:nvPr/>
        </p:nvSpPr>
        <p:spPr>
          <a:xfrm>
            <a:off x="859971" y="782474"/>
            <a:ext cx="7315201" cy="1"/>
          </a:xfrm>
          <a:prstGeom prst="line">
            <a:avLst/>
          </a:prstGeom>
          <a:ln w="57150">
            <a:solidFill>
              <a:srgbClr val="ECD6CF"/>
            </a:solidFill>
          </a:ln>
        </p:spPr>
        <p:txBody>
          <a:bodyPr lIns="45719" rIns="45719"/>
          <a:lstStyle/>
          <a:p>
            <a:endParaRPr/>
          </a:p>
        </p:txBody>
      </p:sp>
      <p:sp>
        <p:nvSpPr>
          <p:cNvPr id="30" name="Straight Connector 11"/>
          <p:cNvSpPr/>
          <p:nvPr/>
        </p:nvSpPr>
        <p:spPr>
          <a:xfrm>
            <a:off x="859971" y="3527151"/>
            <a:ext cx="7315201" cy="1"/>
          </a:xfrm>
          <a:prstGeom prst="line">
            <a:avLst/>
          </a:prstGeom>
          <a:ln w="57150">
            <a:solidFill>
              <a:srgbClr val="ECD6CF"/>
            </a:solidFill>
          </a:ln>
        </p:spPr>
        <p:txBody>
          <a:bodyPr lIns="45719" rIns="45719"/>
          <a:lstStyle/>
          <a:p>
            <a:endParaRPr/>
          </a:p>
        </p:txBody>
      </p:sp>
      <p:sp>
        <p:nvSpPr>
          <p:cNvPr id="3" name="Content Placeholder 2"/>
          <p:cNvSpPr>
            <a:spLocks noGrp="1"/>
          </p:cNvSpPr>
          <p:nvPr>
            <p:ph sz="quarter" idx="10"/>
          </p:nvPr>
        </p:nvSpPr>
        <p:spPr>
          <a:xfrm>
            <a:off x="3097213" y="3527425"/>
            <a:ext cx="2212975" cy="808038"/>
          </a:xfrm>
        </p:spPr>
        <p:txBody>
          <a:bodyPr>
            <a:normAutofit/>
          </a:bodyPr>
          <a:lstStyle>
            <a:lvl1pPr marL="0" indent="0" algn="ctr">
              <a:buNone/>
              <a:defRPr sz="2400"/>
            </a:lvl1pPr>
          </a:lstStyle>
          <a:p>
            <a:pPr lvl="0"/>
            <a:r>
              <a:rPr lang="en-US"/>
              <a:t>Click to edit Master text styles</a:t>
            </a:r>
          </a:p>
        </p:txBody>
      </p:sp>
      <p:sp>
        <p:nvSpPr>
          <p:cNvPr id="9" name="Slide Number"/>
          <p:cNvSpPr txBox="1">
            <a:spLocks/>
          </p:cNvSpPr>
          <p:nvPr userDrawn="1"/>
        </p:nvSpPr>
        <p:spPr>
          <a:xfrm>
            <a:off x="8818377" y="6499265"/>
            <a:ext cx="249425" cy="24622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000" kern="120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D4C554-1012-4C3A-B2C6-5B0D8827112D}"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B9A13047-79E5-416A-B165-9FEEECB6C564}" type="datetimeFigureOut">
              <a:rPr lang="en-US" smtClean="0"/>
              <a:pPr/>
              <a:t>8/1/2017</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ED4C554-1012-4C3A-B2C6-5B0D8827112D}" type="slidenum">
              <a:rPr lang="en-US" smtClean="0"/>
              <a:pPr/>
              <a:t>‹#›</a:t>
            </a:fld>
            <a:endParaRPr lang="en-US"/>
          </a:p>
        </p:txBody>
      </p:sp>
    </p:spTree>
    <p:extLst>
      <p:ext uri="{BB962C8B-B14F-4D97-AF65-F5344CB8AC3E}">
        <p14:creationId xmlns:p14="http://schemas.microsoft.com/office/powerpoint/2010/main" val="119117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B9A13047-79E5-416A-B165-9FEEECB6C564}" type="datetimeFigureOut">
              <a:rPr lang="en-US" smtClean="0"/>
              <a:pPr/>
              <a:t>8/1/2017</a:t>
            </a:fld>
            <a:endParaRPr lang="en-US"/>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ED4C554-1012-4C3A-B2C6-5B0D8827112D}" type="slidenum">
              <a:rPr lang="en-US" smtClean="0"/>
              <a:pPr/>
              <a:t>‹#›</a:t>
            </a:fld>
            <a:endParaRPr lang="en-US"/>
          </a:p>
        </p:txBody>
      </p:sp>
    </p:spTree>
    <p:extLst>
      <p:ext uri="{BB962C8B-B14F-4D97-AF65-F5344CB8AC3E}">
        <p14:creationId xmlns:p14="http://schemas.microsoft.com/office/powerpoint/2010/main" val="177714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Book Title">
    <p:spTree>
      <p:nvGrpSpPr>
        <p:cNvPr id="1" name=""/>
        <p:cNvGrpSpPr/>
        <p:nvPr/>
      </p:nvGrpSpPr>
      <p:grpSpPr>
        <a:xfrm>
          <a:off x="0" y="0"/>
          <a:ext cx="0" cy="0"/>
          <a:chOff x="0" y="0"/>
          <a:chExt cx="0" cy="0"/>
        </a:xfrm>
      </p:grpSpPr>
      <p:sp>
        <p:nvSpPr>
          <p:cNvPr id="15" name="Slide Number"/>
          <p:cNvSpPr>
            <a:spLocks noGrp="1"/>
          </p:cNvSpPr>
          <p:nvPr>
            <p:ph type="sldNum" sz="quarter" idx="2"/>
          </p:nvPr>
        </p:nvSpPr>
        <p:spPr>
          <a:xfrm>
            <a:off x="8894576" y="6499263"/>
            <a:ext cx="249425" cy="246221"/>
          </a:xfrm>
          <a:prstGeom prst="rect">
            <a:avLst/>
          </a:prstGeom>
        </p:spPr>
        <p:txBody>
          <a:bodyPr/>
          <a:lstStyle/>
          <a:p>
            <a:fld id="{9ED4C554-1012-4C3A-B2C6-5B0D8827112D}" type="slidenum">
              <a:rPr lang="en-US" smtClean="0"/>
              <a:pPr/>
              <a:t>‹#›</a:t>
            </a:fld>
            <a:endParaRPr lang="en-US"/>
          </a:p>
        </p:txBody>
      </p:sp>
      <p:pic>
        <p:nvPicPr>
          <p:cNvPr id="16" name="Picture 3" descr="Picture 3"/>
          <p:cNvPicPr>
            <a:picLocks noChangeAspect="1"/>
          </p:cNvPicPr>
          <p:nvPr/>
        </p:nvPicPr>
        <p:blipFill>
          <a:blip r:embed="rId2">
            <a:extLst/>
          </a:blip>
          <a:stretch>
            <a:fillRect/>
          </a:stretch>
        </p:blipFill>
        <p:spPr>
          <a:xfrm>
            <a:off x="3440550" y="6188275"/>
            <a:ext cx="2262898" cy="593527"/>
          </a:xfrm>
          <a:prstGeom prst="rect">
            <a:avLst/>
          </a:prstGeom>
          <a:ln w="12700">
            <a:miter lim="400000"/>
          </a:ln>
        </p:spPr>
      </p:pic>
      <p:sp>
        <p:nvSpPr>
          <p:cNvPr id="17" name="Title Text"/>
          <p:cNvSpPr>
            <a:spLocks noGrp="1"/>
          </p:cNvSpPr>
          <p:nvPr>
            <p:ph type="title"/>
          </p:nvPr>
        </p:nvSpPr>
        <p:spPr>
          <a:xfrm>
            <a:off x="685800" y="1654175"/>
            <a:ext cx="7772400" cy="1622425"/>
          </a:xfrm>
          <a:prstGeom prst="rect">
            <a:avLst/>
          </a:prstGeom>
        </p:spPr>
        <p:txBody>
          <a:bodyPr/>
          <a:lstStyle>
            <a:lvl1pPr algn="ctr">
              <a:defRPr sz="6400">
                <a:latin typeface="Lucida Sans Unicode"/>
                <a:ea typeface="Lucida Sans Unicode"/>
                <a:cs typeface="Lucida Sans Unicode"/>
                <a:sym typeface="Lucida Sans Unicode"/>
              </a:defRPr>
            </a:lvl1pPr>
          </a:lstStyle>
          <a:p>
            <a:r>
              <a:rPr lang="en-US"/>
              <a:t>Click to edit Master title style</a:t>
            </a:r>
            <a:endParaRPr/>
          </a:p>
        </p:txBody>
      </p:sp>
      <p:sp>
        <p:nvSpPr>
          <p:cNvPr id="18" name="Body Level One…"/>
          <p:cNvSpPr>
            <a:spLocks noGrp="1"/>
          </p:cNvSpPr>
          <p:nvPr>
            <p:ph type="body" sz="quarter" idx="1"/>
          </p:nvPr>
        </p:nvSpPr>
        <p:spPr>
          <a:xfrm>
            <a:off x="1371600" y="3572354"/>
            <a:ext cx="6400800" cy="1152046"/>
          </a:xfrm>
          <a:prstGeom prst="rect">
            <a:avLst/>
          </a:prstGeom>
        </p:spPr>
        <p:txBody>
          <a:bodyPr anchor="ctr"/>
          <a:lstStyle>
            <a:lvl1pPr marL="0" indent="0" algn="ctr">
              <a:buSzTx/>
              <a:buFontTx/>
              <a:buNone/>
              <a:defRPr sz="2400">
                <a:solidFill>
                  <a:srgbClr val="FFFFFF"/>
                </a:solidFill>
              </a:defRPr>
            </a:lvl1pPr>
            <a:lvl2pPr marL="0" indent="457200" algn="ctr">
              <a:buSzTx/>
              <a:buFontTx/>
              <a:buNone/>
              <a:defRPr sz="2400">
                <a:solidFill>
                  <a:srgbClr val="FFFFFF"/>
                </a:solidFill>
              </a:defRPr>
            </a:lvl2pPr>
            <a:lvl3pPr marL="0" indent="914400" algn="ctr">
              <a:buSzTx/>
              <a:buFontTx/>
              <a:buNone/>
              <a:defRPr sz="2400">
                <a:solidFill>
                  <a:srgbClr val="FFFFFF"/>
                </a:solidFill>
              </a:defRPr>
            </a:lvl3pPr>
            <a:lvl4pPr marL="0" indent="1371600" algn="ctr">
              <a:buSzTx/>
              <a:buFontTx/>
              <a:buNone/>
              <a:defRPr sz="2400">
                <a:solidFill>
                  <a:srgbClr val="FFFFFF"/>
                </a:solidFill>
              </a:defRPr>
            </a:lvl4pPr>
            <a:lvl5pPr marL="0" indent="1828800" algn="ctr">
              <a:buSzTx/>
              <a:buFontTx/>
              <a:buNone/>
              <a:defRPr sz="2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70280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Tree>
    <p:extLst>
      <p:ext uri="{BB962C8B-B14F-4D97-AF65-F5344CB8AC3E}">
        <p14:creationId xmlns:p14="http://schemas.microsoft.com/office/powerpoint/2010/main" val="3909262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A13047-79E5-416A-B165-9FEEECB6C564}" type="datetimeFigureOut">
              <a:rPr lang="en-US" smtClean="0"/>
              <a:pPr/>
              <a:t>8/1/2017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ED4C554-1012-4C3A-B2C6-5B0D882711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rt page">
    <p:spTree>
      <p:nvGrpSpPr>
        <p:cNvPr id="1" name=""/>
        <p:cNvGrpSpPr/>
        <p:nvPr/>
      </p:nvGrpSpPr>
      <p:grpSpPr>
        <a:xfrm>
          <a:off x="0" y="0"/>
          <a:ext cx="0" cy="0"/>
          <a:chOff x="0" y="0"/>
          <a:chExt cx="0" cy="0"/>
        </a:xfrm>
      </p:grpSpPr>
      <p:sp>
        <p:nvSpPr>
          <p:cNvPr id="25" name="Rectangle 6"/>
          <p:cNvSpPr/>
          <p:nvPr/>
        </p:nvSpPr>
        <p:spPr>
          <a:xfrm>
            <a:off x="345120" y="954843"/>
            <a:ext cx="8453760" cy="2399934"/>
          </a:xfrm>
          <a:prstGeom prst="rect">
            <a:avLst/>
          </a:prstGeom>
          <a:solidFill>
            <a:srgbClr val="8E4829"/>
          </a:solidFill>
          <a:ln w="12700">
            <a:miter lim="400000"/>
          </a:ln>
        </p:spPr>
        <p:txBody>
          <a:bodyPr lIns="45719" rIns="45719" anchor="ctr"/>
          <a:lstStyle/>
          <a:p>
            <a:pPr algn="ctr">
              <a:defRPr>
                <a:solidFill>
                  <a:srgbClr val="FFFFFF"/>
                </a:solidFill>
              </a:defRPr>
            </a:pPr>
            <a:endParaRPr/>
          </a:p>
        </p:txBody>
      </p:sp>
      <p:sp>
        <p:nvSpPr>
          <p:cNvPr id="26" name="Slide Number"/>
          <p:cNvSpPr>
            <a:spLocks noGrp="1"/>
          </p:cNvSpPr>
          <p:nvPr>
            <p:ph type="sldNum" sz="quarter" idx="2"/>
          </p:nvPr>
        </p:nvSpPr>
        <p:spPr>
          <a:xfrm>
            <a:off x="8894577" y="6499265"/>
            <a:ext cx="249425" cy="246221"/>
          </a:xfrm>
          <a:prstGeom prst="rect">
            <a:avLst/>
          </a:prstGeom>
        </p:spPr>
        <p:txBody>
          <a:bodyPr/>
          <a:lstStyle/>
          <a:p>
            <a:fld id="{9ED4C554-1012-4C3A-B2C6-5B0D8827112D}" type="slidenum">
              <a:rPr lang="en-US" smtClean="0"/>
              <a:pPr/>
              <a:t>‹#›</a:t>
            </a:fld>
            <a:endParaRPr lang="en-US"/>
          </a:p>
        </p:txBody>
      </p:sp>
      <p:sp>
        <p:nvSpPr>
          <p:cNvPr id="27" name="Title Text"/>
          <p:cNvSpPr>
            <a:spLocks noGrp="1"/>
          </p:cNvSpPr>
          <p:nvPr>
            <p:ph type="title"/>
          </p:nvPr>
        </p:nvSpPr>
        <p:spPr>
          <a:xfrm>
            <a:off x="685800" y="1257164"/>
            <a:ext cx="7772400" cy="1795290"/>
          </a:xfrm>
          <a:prstGeom prst="rect">
            <a:avLst/>
          </a:prstGeom>
          <a:solidFill>
            <a:srgbClr val="F1783D"/>
          </a:solidFill>
          <a:ln w="9525">
            <a:solidFill>
              <a:srgbClr val="4A7EBB"/>
            </a:solidFill>
            <a:round/>
          </a:ln>
        </p:spPr>
        <p:txBody>
          <a:bodyPr/>
          <a:lstStyle>
            <a:lvl1pPr>
              <a:defRPr sz="3600"/>
            </a:lvl1pPr>
          </a:lstStyle>
          <a:p>
            <a:r>
              <a:rPr lang="en-US"/>
              <a:t>Click to edit Master title style</a:t>
            </a:r>
            <a:endParaRPr/>
          </a:p>
        </p:txBody>
      </p:sp>
      <p:sp>
        <p:nvSpPr>
          <p:cNvPr id="29" name="Straight Connector 7"/>
          <p:cNvSpPr/>
          <p:nvPr/>
        </p:nvSpPr>
        <p:spPr>
          <a:xfrm>
            <a:off x="859971" y="782474"/>
            <a:ext cx="7315201" cy="1"/>
          </a:xfrm>
          <a:prstGeom prst="line">
            <a:avLst/>
          </a:prstGeom>
          <a:ln w="57150">
            <a:solidFill>
              <a:srgbClr val="ECD6CF"/>
            </a:solidFill>
          </a:ln>
        </p:spPr>
        <p:txBody>
          <a:bodyPr lIns="45719" rIns="45719"/>
          <a:lstStyle/>
          <a:p>
            <a:endParaRPr/>
          </a:p>
        </p:txBody>
      </p:sp>
      <p:sp>
        <p:nvSpPr>
          <p:cNvPr id="30" name="Straight Connector 11"/>
          <p:cNvSpPr/>
          <p:nvPr/>
        </p:nvSpPr>
        <p:spPr>
          <a:xfrm>
            <a:off x="859971" y="3527151"/>
            <a:ext cx="7315201" cy="1"/>
          </a:xfrm>
          <a:prstGeom prst="line">
            <a:avLst/>
          </a:prstGeom>
          <a:ln w="57150">
            <a:solidFill>
              <a:srgbClr val="ECD6CF"/>
            </a:solidFill>
          </a:ln>
        </p:spPr>
        <p:txBody>
          <a:bodyPr lIns="45719" rIns="45719"/>
          <a:lstStyle/>
          <a:p>
            <a:endParaRPr/>
          </a:p>
        </p:txBody>
      </p:sp>
      <p:sp>
        <p:nvSpPr>
          <p:cNvPr id="3" name="Content Placeholder 2"/>
          <p:cNvSpPr>
            <a:spLocks noGrp="1"/>
          </p:cNvSpPr>
          <p:nvPr>
            <p:ph sz="quarter" idx="10"/>
          </p:nvPr>
        </p:nvSpPr>
        <p:spPr>
          <a:xfrm>
            <a:off x="344489" y="3994152"/>
            <a:ext cx="7831137" cy="1654175"/>
          </a:xfrm>
        </p:spPr>
        <p:txBody>
          <a:bodyPr/>
          <a:lstStyle>
            <a:lvl1pPr marL="0" indent="0" algn="ctr">
              <a:buNone/>
              <a:defRPr sz="2000"/>
            </a:lvl1pPr>
            <a:lvl2pPr marL="457200" indent="0">
              <a:buNone/>
              <a:defRPr sz="1800"/>
            </a:lvl2pPr>
          </a:lstStyle>
          <a:p>
            <a:pPr lvl="0"/>
            <a:r>
              <a:rPr lang="en-US"/>
              <a:t>Click to edit Master text styles</a:t>
            </a:r>
          </a:p>
          <a:p>
            <a:pPr lvl="1"/>
            <a:r>
              <a:rPr lang="en-US"/>
              <a:t>Second level</a:t>
            </a:r>
          </a:p>
        </p:txBody>
      </p:sp>
      <p:sp>
        <p:nvSpPr>
          <p:cNvPr id="10" name="Slide Number"/>
          <p:cNvSpPr txBox="1">
            <a:spLocks/>
          </p:cNvSpPr>
          <p:nvPr/>
        </p:nvSpPr>
        <p:spPr>
          <a:xfrm>
            <a:off x="8818376" y="6499263"/>
            <a:ext cx="249425" cy="24622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000" kern="120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D1DC2C-82DA-48FB-8C37-D85297252A7D}" type="slidenum">
              <a:rPr lang="en-US" smtClean="0"/>
              <a:pPr/>
              <a:t>‹#›</a:t>
            </a:fld>
            <a:endParaRPr lang="en-US"/>
          </a:p>
        </p:txBody>
      </p:sp>
      <p:sp>
        <p:nvSpPr>
          <p:cNvPr id="11" name="TextBox 7"/>
          <p:cNvSpPr/>
          <p:nvPr userDrawn="1"/>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latin typeface="+mj-lt"/>
              </a:rPr>
              <a:t>Copyright </a:t>
            </a:r>
            <a:r>
              <a:rPr dirty="0">
                <a:latin typeface="+mj-lt"/>
              </a:rPr>
              <a:t>© Springer Publishing Company, LLC.</a:t>
            </a:r>
          </a:p>
        </p:txBody>
      </p:sp>
    </p:spTree>
    <p:extLst>
      <p:ext uri="{BB962C8B-B14F-4D97-AF65-F5344CB8AC3E}">
        <p14:creationId xmlns:p14="http://schemas.microsoft.com/office/powerpoint/2010/main" val="32986825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
        <p:cNvGrpSpPr/>
        <p:nvPr/>
      </p:nvGrpSpPr>
      <p:grpSpPr>
        <a:xfrm>
          <a:off x="0" y="0"/>
          <a:ext cx="0" cy="0"/>
          <a:chOff x="0" y="0"/>
          <a:chExt cx="0" cy="0"/>
        </a:xfrm>
      </p:grpSpPr>
      <p:sp>
        <p:nvSpPr>
          <p:cNvPr id="44" name="Rectangle 11"/>
          <p:cNvSpPr/>
          <p:nvPr/>
        </p:nvSpPr>
        <p:spPr>
          <a:xfrm>
            <a:off x="0" y="274639"/>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45" name="Title Text"/>
          <p:cNvSpPr>
            <a:spLocks noGrp="1"/>
          </p:cNvSpPr>
          <p:nvPr>
            <p:ph type="title"/>
          </p:nvPr>
        </p:nvSpPr>
        <p:spPr>
          <a:prstGeom prst="rect">
            <a:avLst/>
          </a:prstGeom>
        </p:spPr>
        <p:txBody>
          <a:bodyPr/>
          <a:lstStyle/>
          <a:p>
            <a:r>
              <a:rPr lang="en-US"/>
              <a:t>Click to edit Master title style</a:t>
            </a:r>
            <a:endParaRPr/>
          </a:p>
        </p:txBody>
      </p:sp>
      <p:sp>
        <p:nvSpPr>
          <p:cNvPr id="46" name="Body Level One…"/>
          <p:cNvSpPr>
            <a:spLocks noGrp="1"/>
          </p:cNvSpPr>
          <p:nvPr>
            <p:ph type="body" sz="half" idx="1"/>
          </p:nvPr>
        </p:nvSpPr>
        <p:spPr>
          <a:xfrm>
            <a:off x="443753" y="1992085"/>
            <a:ext cx="4038600" cy="4247351"/>
          </a:xfrm>
          <a:prstGeom prst="rect">
            <a:avLst/>
          </a:prstGeom>
        </p:spPr>
        <p:txBody>
          <a:bodyPr/>
          <a:lstStyle>
            <a:lvl1pPr>
              <a:defRPr sz="20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7"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49" name="Straight Connector 10"/>
          <p:cNvSpPr/>
          <p:nvPr/>
        </p:nvSpPr>
        <p:spPr>
          <a:xfrm>
            <a:off x="859972" y="1600200"/>
            <a:ext cx="8284031" cy="0"/>
          </a:xfrm>
          <a:prstGeom prst="line">
            <a:avLst/>
          </a:prstGeom>
          <a:ln w="57150">
            <a:solidFill>
              <a:schemeClr val="accent6">
                <a:lumOff val="18921"/>
              </a:schemeClr>
            </a:solidFill>
          </a:ln>
        </p:spPr>
        <p:txBody>
          <a:bodyPr lIns="45719" rIns="45719"/>
          <a:lstStyle/>
          <a:p>
            <a:endParaRPr/>
          </a:p>
        </p:txBody>
      </p:sp>
      <p:sp>
        <p:nvSpPr>
          <p:cNvPr id="8" name="Body Level One…"/>
          <p:cNvSpPr>
            <a:spLocks noGrp="1"/>
          </p:cNvSpPr>
          <p:nvPr>
            <p:ph type="body" sz="half" idx="10"/>
          </p:nvPr>
        </p:nvSpPr>
        <p:spPr>
          <a:xfrm>
            <a:off x="4778189" y="2010015"/>
            <a:ext cx="4038600" cy="4247351"/>
          </a:xfrm>
          <a:prstGeom prst="rect">
            <a:avLst/>
          </a:prstGeom>
        </p:spPr>
        <p:txBody>
          <a:bodyPr/>
          <a:lstStyle>
            <a:lvl1pPr>
              <a:defRPr sz="20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cNvSpPr txBox="1">
            <a:spLocks/>
          </p:cNvSpPr>
          <p:nvPr/>
        </p:nvSpPr>
        <p:spPr>
          <a:xfrm>
            <a:off x="8818376" y="6499263"/>
            <a:ext cx="249425" cy="24622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000" kern="120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D1DC2C-82DA-48FB-8C37-D85297252A7D}" type="slidenum">
              <a:rPr lang="en-US" smtClean="0"/>
              <a:pPr/>
              <a:t>‹#›</a:t>
            </a:fld>
            <a:endParaRPr lang="en-US"/>
          </a:p>
        </p:txBody>
      </p:sp>
      <p:sp>
        <p:nvSpPr>
          <p:cNvPr id="10" name="TextBox 7"/>
          <p:cNvSpPr/>
          <p:nvPr userDrawn="1"/>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latin typeface="+mj-lt"/>
              </a:rPr>
              <a:t>Copyright </a:t>
            </a:r>
            <a:r>
              <a:rPr dirty="0">
                <a:latin typeface="+mj-lt"/>
              </a:rPr>
              <a:t>© Springer Publishing Company, LLC.</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Rectangle 9"/>
          <p:cNvSpPr/>
          <p:nvPr/>
        </p:nvSpPr>
        <p:spPr>
          <a:xfrm>
            <a:off x="0" y="274639"/>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72" name="Title Text"/>
          <p:cNvSpPr>
            <a:spLocks noGrp="1"/>
          </p:cNvSpPr>
          <p:nvPr>
            <p:ph type="title"/>
          </p:nvPr>
        </p:nvSpPr>
        <p:spPr>
          <a:prstGeom prst="rect">
            <a:avLst/>
          </a:prstGeom>
        </p:spPr>
        <p:txBody>
          <a:bodyPr/>
          <a:lstStyle/>
          <a:p>
            <a:r>
              <a:rPr lang="en-US"/>
              <a:t>Click to edit Master title style</a:t>
            </a:r>
            <a:endParaRPr/>
          </a:p>
        </p:txBody>
      </p:sp>
      <p:sp>
        <p:nvSpPr>
          <p:cNvPr id="73"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75" name="Straight Connector 8"/>
          <p:cNvSpPr/>
          <p:nvPr/>
        </p:nvSpPr>
        <p:spPr>
          <a:xfrm>
            <a:off x="859972" y="1600200"/>
            <a:ext cx="8284031" cy="0"/>
          </a:xfrm>
          <a:prstGeom prst="line">
            <a:avLst/>
          </a:prstGeom>
          <a:ln w="57150">
            <a:solidFill>
              <a:srgbClr val="ECD6CF"/>
            </a:solidFill>
          </a:ln>
        </p:spPr>
        <p:txBody>
          <a:bodyPr lIns="45719" rIns="45719"/>
          <a:lstStyle/>
          <a:p>
            <a:endParaRPr/>
          </a:p>
        </p:txBody>
      </p:sp>
      <p:sp>
        <p:nvSpPr>
          <p:cNvPr id="7" name="TextBox 7"/>
          <p:cNvSpPr/>
          <p:nvPr userDrawn="1"/>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latin typeface="+mj-lt"/>
              </a:rPr>
              <a:t>Copyright </a:t>
            </a:r>
            <a:r>
              <a:rPr dirty="0">
                <a:latin typeface="+mj-lt"/>
              </a:rPr>
              <a:t>© Springer Publishing Company, LLC.</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
    <p:spTree>
      <p:nvGrpSpPr>
        <p:cNvPr id="1" name=""/>
        <p:cNvGrpSpPr/>
        <p:nvPr/>
      </p:nvGrpSpPr>
      <p:grpSpPr>
        <a:xfrm>
          <a:off x="0" y="0"/>
          <a:ext cx="0" cy="0"/>
          <a:chOff x="0" y="0"/>
          <a:chExt cx="0" cy="0"/>
        </a:xfrm>
      </p:grpSpPr>
      <p:sp>
        <p:nvSpPr>
          <p:cNvPr id="71" name="Rectangle 9"/>
          <p:cNvSpPr/>
          <p:nvPr/>
        </p:nvSpPr>
        <p:spPr>
          <a:xfrm>
            <a:off x="0" y="274639"/>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72" name="Title Text"/>
          <p:cNvSpPr>
            <a:spLocks noGrp="1"/>
          </p:cNvSpPr>
          <p:nvPr>
            <p:ph type="title"/>
          </p:nvPr>
        </p:nvSpPr>
        <p:spPr>
          <a:prstGeom prst="rect">
            <a:avLst/>
          </a:prstGeom>
        </p:spPr>
        <p:txBody>
          <a:bodyPr/>
          <a:lstStyle/>
          <a:p>
            <a:r>
              <a:rPr lang="en-US"/>
              <a:t>Click to edit Master title style</a:t>
            </a:r>
            <a:endParaRPr dirty="0"/>
          </a:p>
        </p:txBody>
      </p:sp>
      <p:sp>
        <p:nvSpPr>
          <p:cNvPr id="73"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74" name="TextBox 7"/>
          <p:cNvSpPr/>
          <p:nvPr/>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latin typeface="+mj-lt"/>
              </a:rPr>
              <a:t>Copyright </a:t>
            </a:r>
            <a:r>
              <a:rPr dirty="0">
                <a:latin typeface="+mj-lt"/>
              </a:rPr>
              <a:t>© Springer Publishing Company, LLC.</a:t>
            </a:r>
          </a:p>
        </p:txBody>
      </p:sp>
      <p:sp>
        <p:nvSpPr>
          <p:cNvPr id="75" name="Straight Connector 8"/>
          <p:cNvSpPr/>
          <p:nvPr/>
        </p:nvSpPr>
        <p:spPr>
          <a:xfrm>
            <a:off x="859972" y="1600200"/>
            <a:ext cx="8284031" cy="0"/>
          </a:xfrm>
          <a:prstGeom prst="line">
            <a:avLst/>
          </a:prstGeom>
          <a:ln w="57150">
            <a:solidFill>
              <a:srgbClr val="ECD6CF"/>
            </a:solidFill>
          </a:ln>
        </p:spPr>
        <p:txBody>
          <a:bodyPr lIns="45719" rIns="45719"/>
          <a:lstStyle/>
          <a:p>
            <a:endParaRPr/>
          </a:p>
        </p:txBody>
      </p:sp>
      <p:sp>
        <p:nvSpPr>
          <p:cNvPr id="3" name="Content Placeholder 2"/>
          <p:cNvSpPr>
            <a:spLocks noGrp="1"/>
          </p:cNvSpPr>
          <p:nvPr>
            <p:ph sz="quarter" idx="10"/>
          </p:nvPr>
        </p:nvSpPr>
        <p:spPr>
          <a:xfrm>
            <a:off x="443752" y="2000457"/>
            <a:ext cx="8458200" cy="4281487"/>
          </a:xfrm>
        </p:spPr>
        <p:txBody>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8" name="Slide Number"/>
          <p:cNvSpPr txBox="1">
            <a:spLocks/>
          </p:cNvSpPr>
          <p:nvPr/>
        </p:nvSpPr>
        <p:spPr>
          <a:xfrm>
            <a:off x="8818376" y="6499263"/>
            <a:ext cx="249425" cy="24622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000" kern="120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D1DC2C-82DA-48FB-8C37-D85297252A7D}" type="slidenum">
              <a:rPr lang="en-US" smtClean="0">
                <a:latin typeface="+mj-lt"/>
              </a:rPr>
              <a:pPr/>
              <a:t>‹#›</a:t>
            </a:fld>
            <a:endParaRPr lang="en-US" dirty="0">
              <a:latin typeface="+mj-lt"/>
            </a:endParaRPr>
          </a:p>
        </p:txBody>
      </p:sp>
    </p:spTree>
    <p:extLst>
      <p:ext uri="{BB962C8B-B14F-4D97-AF65-F5344CB8AC3E}">
        <p14:creationId xmlns:p14="http://schemas.microsoft.com/office/powerpoint/2010/main" val="16256886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Title Text"/>
          <p:cNvSpPr>
            <a:spLocks noGrp="1"/>
          </p:cNvSpPr>
          <p:nvPr>
            <p:ph type="title"/>
          </p:nvPr>
        </p:nvSpPr>
        <p:spPr>
          <a:xfrm>
            <a:off x="457200" y="273050"/>
            <a:ext cx="3008314" cy="1162050"/>
          </a:xfrm>
          <a:prstGeom prst="rect">
            <a:avLst/>
          </a:prstGeom>
        </p:spPr>
        <p:txBody>
          <a:bodyPr anchor="b"/>
          <a:lstStyle>
            <a:lvl1pPr>
              <a:defRPr sz="2000" b="1"/>
            </a:lvl1pPr>
          </a:lstStyle>
          <a:p>
            <a:r>
              <a:rPr lang="en-US"/>
              <a:t>Click to edit Master title style</a:t>
            </a:r>
            <a:endParaRPr/>
          </a:p>
        </p:txBody>
      </p:sp>
      <p:sp>
        <p:nvSpPr>
          <p:cNvPr id="91" name="Body Level One…"/>
          <p:cNvSpPr>
            <a:spLocks noGrp="1"/>
          </p:cNvSpPr>
          <p:nvPr>
            <p:ph type="body" idx="1"/>
          </p:nvPr>
        </p:nvSpPr>
        <p:spPr>
          <a:xfrm>
            <a:off x="3575050" y="273053"/>
            <a:ext cx="5111750" cy="5853113"/>
          </a:xfrm>
          <a:prstGeom prst="rect">
            <a:avLst/>
          </a:prstGeom>
        </p:spPr>
        <p:txBody>
          <a:bodyPr/>
          <a:lstStyle>
            <a:lvl1pPr>
              <a:defRPr sz="3200"/>
            </a:lvl1pPr>
            <a:lvl2pPr marL="783771" indent="-326571">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2" name="Text Placeholder 3"/>
          <p:cNvSpPr>
            <a:spLocks noGrp="1"/>
          </p:cNvSpPr>
          <p:nvPr>
            <p:ph type="body" sz="half" idx="13"/>
          </p:nvPr>
        </p:nvSpPr>
        <p:spPr>
          <a:xfrm>
            <a:off x="457201" y="1435103"/>
            <a:ext cx="3008315" cy="4691063"/>
          </a:xfrm>
          <a:prstGeom prst="rect">
            <a:avLst/>
          </a:prstGeom>
        </p:spPr>
        <p:txBody>
          <a:bodyPr/>
          <a:lstStyle/>
          <a:p>
            <a:pPr marL="0" lvl="0" indent="0">
              <a:buSzTx/>
              <a:buFontTx/>
              <a:buNone/>
              <a:defRPr sz="1400"/>
            </a:pPr>
            <a:r>
              <a:rPr lang="en-US"/>
              <a:t>Click to edit Master text styles</a:t>
            </a:r>
          </a:p>
        </p:txBody>
      </p:sp>
      <p:sp>
        <p:nvSpPr>
          <p:cNvPr id="93"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94" name="TextBox 8"/>
          <p:cNvSpPr/>
          <p:nvPr/>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t>Copyright </a:t>
            </a:r>
            <a:r>
              <a:rPr dirty="0"/>
              <a:t>© Springer Publishing Company, LLC.</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1" name="Title Text"/>
          <p:cNvSpPr>
            <a:spLocks noGrp="1"/>
          </p:cNvSpPr>
          <p:nvPr>
            <p:ph type="title"/>
          </p:nvPr>
        </p:nvSpPr>
        <p:spPr>
          <a:xfrm>
            <a:off x="1792290" y="4800600"/>
            <a:ext cx="5486401" cy="566738"/>
          </a:xfrm>
          <a:prstGeom prst="rect">
            <a:avLst/>
          </a:prstGeom>
        </p:spPr>
        <p:txBody>
          <a:bodyPr anchor="b"/>
          <a:lstStyle>
            <a:lvl1pPr>
              <a:defRPr sz="2000" b="1"/>
            </a:lvl1pPr>
          </a:lstStyle>
          <a:p>
            <a:r>
              <a:rPr lang="en-US"/>
              <a:t>Click to edit Master title style</a:t>
            </a:r>
            <a:endParaRPr/>
          </a:p>
        </p:txBody>
      </p:sp>
      <p:sp>
        <p:nvSpPr>
          <p:cNvPr id="102" name="Picture Placeholder 2"/>
          <p:cNvSpPr>
            <a:spLocks noGrp="1"/>
          </p:cNvSpPr>
          <p:nvPr>
            <p:ph type="pic" sz="half" idx="13"/>
          </p:nvPr>
        </p:nvSpPr>
        <p:spPr>
          <a:xfrm>
            <a:off x="1792290" y="612775"/>
            <a:ext cx="5486401" cy="4114800"/>
          </a:xfrm>
          <a:prstGeom prst="rect">
            <a:avLst/>
          </a:prstGeom>
        </p:spPr>
        <p:txBody>
          <a:bodyPr lIns="91439" rIns="91439">
            <a:noAutofit/>
          </a:bodyPr>
          <a:lstStyle/>
          <a:p>
            <a:r>
              <a:rPr lang="en-US"/>
              <a:t>Click icon to add picture</a:t>
            </a:r>
            <a:endParaRPr/>
          </a:p>
        </p:txBody>
      </p:sp>
      <p:sp>
        <p:nvSpPr>
          <p:cNvPr id="103" name="Body Level One…"/>
          <p:cNvSpPr>
            <a:spLocks noGrp="1"/>
          </p:cNvSpPr>
          <p:nvPr>
            <p:ph type="body" sz="quarter" idx="1"/>
          </p:nvPr>
        </p:nvSpPr>
        <p:spPr>
          <a:xfrm>
            <a:off x="1792290" y="5367341"/>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4"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105" name="TextBox 8"/>
          <p:cNvSpPr/>
          <p:nvPr/>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t>Copyright </a:t>
            </a:r>
            <a:r>
              <a:rPr dirty="0"/>
              <a:t>© Springer Publishing Company, LLC.</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2" name="Title Text"/>
          <p:cNvSpPr>
            <a:spLocks noGrp="1"/>
          </p:cNvSpPr>
          <p:nvPr>
            <p:ph type="title"/>
          </p:nvPr>
        </p:nvSpPr>
        <p:spPr>
          <a:prstGeom prst="rect">
            <a:avLst/>
          </a:prstGeom>
        </p:spPr>
        <p:txBody>
          <a:bodyPr/>
          <a:lstStyle/>
          <a:p>
            <a:r>
              <a:rPr lang="en-US"/>
              <a:t>Click to edit Master title style</a:t>
            </a:r>
            <a:endParaRPr/>
          </a:p>
        </p:txBody>
      </p:sp>
      <p:sp>
        <p:nvSpPr>
          <p:cNvPr id="113" name="Body Level One…"/>
          <p:cNvSpPr>
            <a:spLocks noGrp="1"/>
          </p:cNvSpPr>
          <p:nvPr>
            <p:ph type="body" idx="1"/>
          </p:nvPr>
        </p:nvSpPr>
        <p:spPr>
          <a:xfrm>
            <a:off x="457200" y="1600204"/>
            <a:ext cx="8001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4"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115" name="TextBox 7"/>
          <p:cNvSpPr/>
          <p:nvPr/>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t>Copyright </a:t>
            </a:r>
            <a:r>
              <a:rPr dirty="0"/>
              <a:t>© Springer Publishing Company, LLC.</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2" name="Title Text"/>
          <p:cNvSpPr>
            <a:spLocks noGrp="1"/>
          </p:cNvSpPr>
          <p:nvPr>
            <p:ph type="title"/>
          </p:nvPr>
        </p:nvSpPr>
        <p:spPr>
          <a:xfrm>
            <a:off x="6629400" y="274638"/>
            <a:ext cx="2057400" cy="5851526"/>
          </a:xfrm>
          <a:prstGeom prst="rect">
            <a:avLst/>
          </a:prstGeom>
        </p:spPr>
        <p:txBody>
          <a:bodyPr/>
          <a:lstStyle/>
          <a:p>
            <a:r>
              <a:rPr lang="en-US"/>
              <a:t>Click to edit Master title style</a:t>
            </a:r>
            <a:endParaRPr/>
          </a:p>
        </p:txBody>
      </p:sp>
      <p:sp>
        <p:nvSpPr>
          <p:cNvPr id="123" name="Body Level One…"/>
          <p:cNvSpPr>
            <a:spLocks noGrp="1"/>
          </p:cNvSpPr>
          <p:nvPr>
            <p:ph type="body" idx="1"/>
          </p:nvPr>
        </p:nvSpPr>
        <p:spPr>
          <a:xfrm>
            <a:off x="457200" y="274638"/>
            <a:ext cx="6019800" cy="5851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4" name="Slide Number"/>
          <p:cNvSpPr>
            <a:spLocks noGrp="1"/>
          </p:cNvSpPr>
          <p:nvPr>
            <p:ph type="sldNum" sz="quarter" idx="2"/>
          </p:nvPr>
        </p:nvSpPr>
        <p:spPr>
          <a:prstGeom prst="rect">
            <a:avLst/>
          </a:prstGeom>
        </p:spPr>
        <p:txBody>
          <a:bodyPr/>
          <a:lstStyle/>
          <a:p>
            <a:fld id="{9ED4C554-1012-4C3A-B2C6-5B0D8827112D}" type="slidenum">
              <a:rPr lang="en-US" smtClean="0"/>
              <a:pPr/>
              <a:t>‹#›</a:t>
            </a:fld>
            <a:endParaRPr lang="en-US"/>
          </a:p>
        </p:txBody>
      </p:sp>
      <p:sp>
        <p:nvSpPr>
          <p:cNvPr id="125" name="TextBox 6"/>
          <p:cNvSpPr/>
          <p:nvPr/>
        </p:nvSpPr>
        <p:spPr>
          <a:xfrm>
            <a:off x="2057402" y="6490455"/>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rPr lang="en-IN" dirty="0"/>
              <a:t>Copyright </a:t>
            </a:r>
            <a:r>
              <a:rPr dirty="0"/>
              <a:t>© Springer Publishing Company, LLC.</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a:spLocks noGrp="1"/>
          </p:cNvSpPr>
          <p:nvPr>
            <p:ph type="sldNum" sz="quarter" idx="2"/>
          </p:nvPr>
        </p:nvSpPr>
        <p:spPr>
          <a:xfrm>
            <a:off x="8818377" y="6499265"/>
            <a:ext cx="249425" cy="246221"/>
          </a:xfrm>
          <a:prstGeom prst="rect">
            <a:avLst/>
          </a:prstGeom>
          <a:ln w="12700">
            <a:miter lim="400000"/>
          </a:ln>
        </p:spPr>
        <p:txBody>
          <a:bodyPr wrap="none" lIns="45719" rIns="45719" anchor="ctr">
            <a:spAutoFit/>
          </a:bodyPr>
          <a:lstStyle>
            <a:lvl1pPr algn="r">
              <a:defRPr sz="1000">
                <a:solidFill>
                  <a:srgbClr val="404040"/>
                </a:solidFill>
              </a:defRPr>
            </a:lvl1pPr>
          </a:lstStyle>
          <a:p>
            <a:fld id="{9ED4C554-1012-4C3A-B2C6-5B0D8827112D}" type="slidenum">
              <a:rPr lang="en-US" smtClean="0"/>
              <a:pPr/>
              <a:t>‹#›</a:t>
            </a:fld>
            <a:endParaRPr lang="en-US"/>
          </a:p>
        </p:txBody>
      </p:sp>
      <p:sp>
        <p:nvSpPr>
          <p:cNvPr id="3" name="TextBox 7"/>
          <p:cNvSpPr/>
          <p:nvPr/>
        </p:nvSpPr>
        <p:spPr>
          <a:xfrm>
            <a:off x="2057402" y="6503113"/>
            <a:ext cx="4969691"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000">
                <a:solidFill>
                  <a:srgbClr val="404040"/>
                </a:solidFill>
              </a:defRPr>
            </a:lvl1pPr>
          </a:lstStyle>
          <a:p>
            <a:r>
              <a:t>© 2017 Springer Publishing Company, LLC.</a:t>
            </a:r>
          </a:p>
        </p:txBody>
      </p:sp>
      <p:pic>
        <p:nvPicPr>
          <p:cNvPr id="4" name="pasted-image.tiff" descr="pasted-image.tiff"/>
          <p:cNvPicPr>
            <a:picLocks noChangeAspect="1"/>
          </p:cNvPicPr>
          <p:nvPr/>
        </p:nvPicPr>
        <p:blipFill>
          <a:blip r:embed="rId16">
            <a:extLst/>
          </a:blip>
          <a:stretch>
            <a:fillRect/>
          </a:stretch>
        </p:blipFill>
        <p:spPr>
          <a:xfrm>
            <a:off x="-12249" y="-112841"/>
            <a:ext cx="9159791" cy="7083682"/>
          </a:xfrm>
          <a:prstGeom prst="rect">
            <a:avLst/>
          </a:prstGeom>
          <a:ln w="12700">
            <a:miter lim="400000"/>
          </a:ln>
        </p:spPr>
      </p:pic>
      <p:sp>
        <p:nvSpPr>
          <p:cNvPr id="5" name="Text"/>
          <p:cNvSpPr/>
          <p:nvPr/>
        </p:nvSpPr>
        <p:spPr>
          <a:xfrm>
            <a:off x="627077" y="360682"/>
            <a:ext cx="6524844" cy="1200329"/>
          </a:xfrm>
          <a:prstGeom prst="rect">
            <a:avLst/>
          </a:prstGeom>
          <a:ln w="12700">
            <a:miter lim="400000"/>
          </a:ln>
        </p:spPr>
        <p:txBody>
          <a:bodyPr lIns="45719" rIns="45719">
            <a:spAutoFit/>
          </a:bodyPr>
          <a:lstStyle/>
          <a:p>
            <a:pPr>
              <a:defRPr sz="7200">
                <a:latin typeface="Lucida Sans Unicode"/>
                <a:ea typeface="Lucida Sans Unicode"/>
                <a:cs typeface="Lucida Sans Unicode"/>
                <a:sym typeface="Lucida Sans Unicode"/>
              </a:defRPr>
            </a:pPr>
            <a:endParaRPr/>
          </a:p>
        </p:txBody>
      </p:sp>
      <p:pic>
        <p:nvPicPr>
          <p:cNvPr id="6" name="Picture 3" descr="Picture 3"/>
          <p:cNvPicPr>
            <a:picLocks noChangeAspect="1"/>
          </p:cNvPicPr>
          <p:nvPr/>
        </p:nvPicPr>
        <p:blipFill>
          <a:blip r:embed="rId17">
            <a:extLst/>
          </a:blip>
          <a:srcRect l="337" t="337" r="337" b="337"/>
          <a:stretch>
            <a:fillRect/>
          </a:stretch>
        </p:blipFill>
        <p:spPr>
          <a:xfrm>
            <a:off x="3440550" y="6019601"/>
            <a:ext cx="2262898" cy="593527"/>
          </a:xfrm>
          <a:prstGeom prst="rect">
            <a:avLst/>
          </a:prstGeom>
          <a:ln w="12700">
            <a:miter lim="400000"/>
          </a:ln>
        </p:spPr>
      </p:pic>
      <p:sp>
        <p:nvSpPr>
          <p:cNvPr id="7" name="Title Text"/>
          <p:cNvSpPr>
            <a:spLocks noGrp="1"/>
          </p:cNvSpPr>
          <p:nvPr>
            <p:ph type="title"/>
          </p:nvPr>
        </p:nvSpPr>
        <p:spPr>
          <a:xfrm>
            <a:off x="228600" y="274642"/>
            <a:ext cx="84582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8" name="Body Level One…"/>
          <p:cNvSpPr>
            <a:spLocks noGrp="1"/>
          </p:cNvSpPr>
          <p:nvPr>
            <p:ph type="body" idx="1"/>
          </p:nvPr>
        </p:nvSpPr>
        <p:spPr>
          <a:xfrm>
            <a:off x="457200" y="1763484"/>
            <a:ext cx="80010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1pPr>
      <a:lvl2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2pPr>
      <a:lvl3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3pPr>
      <a:lvl4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4pPr>
      <a:lvl5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5pPr>
      <a:lvl6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6pPr>
      <a:lvl7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7pPr>
      <a:lvl8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8pPr>
      <a:lvl9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9pPr>
    </p:titleStyle>
    <p:bodyStyle>
      <a:lvl1pPr marL="342900" marR="0" indent="-3429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1pPr>
      <a:lvl2pPr marL="790575" marR="0" indent="-333375"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2pPr>
      <a:lvl3pPr marL="12344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3pPr>
      <a:lvl4pPr marL="1727200" marR="0" indent="-3556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4pPr>
      <a:lvl5pPr marL="2184400" marR="0" indent="-3556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5pPr>
      <a:lvl6pPr marL="26060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6pPr>
      <a:lvl7pPr marL="30632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7pPr>
      <a:lvl8pPr marL="35204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8pPr>
      <a:lvl9pPr marL="39776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6CF"/>
        </a:solidFill>
        <a:effectLst/>
      </p:bgPr>
    </p:bg>
    <p:spTree>
      <p:nvGrpSpPr>
        <p:cNvPr id="1" name=""/>
        <p:cNvGrpSpPr/>
        <p:nvPr/>
      </p:nvGrpSpPr>
      <p:grpSpPr>
        <a:xfrm>
          <a:off x="0" y="0"/>
          <a:ext cx="0" cy="0"/>
          <a:chOff x="0" y="0"/>
          <a:chExt cx="0" cy="0"/>
        </a:xfrm>
      </p:grpSpPr>
      <p:sp>
        <p:nvSpPr>
          <p:cNvPr id="134" name="Rectangle 8"/>
          <p:cNvSpPr/>
          <p:nvPr/>
        </p:nvSpPr>
        <p:spPr>
          <a:xfrm>
            <a:off x="0" y="4212701"/>
            <a:ext cx="9144001" cy="2651078"/>
          </a:xfrm>
          <a:prstGeom prst="rect">
            <a:avLst/>
          </a:prstGeom>
          <a:solidFill>
            <a:srgbClr val="F1783D"/>
          </a:solidFill>
          <a:ln w="12700">
            <a:miter lim="400000"/>
          </a:ln>
        </p:spPr>
        <p:txBody>
          <a:bodyPr lIns="45719" rIns="45719" anchor="ctr"/>
          <a:lstStyle/>
          <a:p>
            <a:pPr algn="ctr">
              <a:defRPr>
                <a:solidFill>
                  <a:srgbClr val="FFFFFF"/>
                </a:solidFill>
              </a:defRPr>
            </a:pPr>
            <a:endParaRPr dirty="0"/>
          </a:p>
        </p:txBody>
      </p:sp>
      <p:sp>
        <p:nvSpPr>
          <p:cNvPr id="135" name="Rectangle 7"/>
          <p:cNvSpPr/>
          <p:nvPr/>
        </p:nvSpPr>
        <p:spPr>
          <a:xfrm>
            <a:off x="0" y="-1"/>
            <a:ext cx="9144000" cy="3417905"/>
          </a:xfrm>
          <a:prstGeom prst="rect">
            <a:avLst/>
          </a:prstGeom>
          <a:solidFill>
            <a:srgbClr val="7F4126"/>
          </a:solidFill>
          <a:ln w="12700">
            <a:miter lim="400000"/>
          </a:ln>
        </p:spPr>
        <p:txBody>
          <a:bodyPr lIns="45719" rIns="45719" anchor="ctr"/>
          <a:lstStyle/>
          <a:p>
            <a:pPr algn="ctr">
              <a:defRPr>
                <a:solidFill>
                  <a:srgbClr val="FFFFFF"/>
                </a:solidFill>
              </a:defRPr>
            </a:pPr>
            <a:endParaRPr dirty="0"/>
          </a:p>
        </p:txBody>
      </p:sp>
      <p:sp>
        <p:nvSpPr>
          <p:cNvPr id="137" name="Subtitle 5"/>
          <p:cNvSpPr>
            <a:spLocks noGrp="1"/>
          </p:cNvSpPr>
          <p:nvPr>
            <p:ph type="subTitle" sz="quarter" idx="1"/>
          </p:nvPr>
        </p:nvSpPr>
        <p:spPr>
          <a:xfrm>
            <a:off x="952202" y="3550697"/>
            <a:ext cx="7302798" cy="427610"/>
          </a:xfrm>
          <a:prstGeom prst="rect">
            <a:avLst/>
          </a:prstGeom>
        </p:spPr>
        <p:txBody>
          <a:bodyPr>
            <a:normAutofit lnSpcReduction="10000"/>
          </a:bodyPr>
          <a:lstStyle>
            <a:lvl1pPr defTabSz="777240">
              <a:spcBef>
                <a:spcPts val="500"/>
              </a:spcBef>
              <a:defRPr sz="2380">
                <a:solidFill>
                  <a:srgbClr val="010101"/>
                </a:solidFill>
                <a:latin typeface="Arial Narrow"/>
                <a:ea typeface="Arial Narrow"/>
                <a:cs typeface="Arial Narrow"/>
                <a:sym typeface="Arial Narrow"/>
              </a:defRPr>
            </a:lvl1pPr>
          </a:lstStyle>
          <a:p>
            <a:r>
              <a:rPr dirty="0"/>
              <a:t>A Complete System for Education and Mental Health Settings</a:t>
            </a:r>
          </a:p>
        </p:txBody>
      </p:sp>
      <p:sp>
        <p:nvSpPr>
          <p:cNvPr id="138" name="TextBox 9"/>
          <p:cNvSpPr/>
          <p:nvPr/>
        </p:nvSpPr>
        <p:spPr>
          <a:xfrm>
            <a:off x="6319159" y="4382758"/>
            <a:ext cx="1999373" cy="434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DFFFE"/>
                </a:solidFill>
                <a:latin typeface="Arial Narrow"/>
                <a:ea typeface="Arial Narrow"/>
                <a:cs typeface="Arial Narrow"/>
                <a:sym typeface="Arial Narrow"/>
              </a:defRPr>
            </a:lvl1pPr>
          </a:lstStyle>
          <a:p>
            <a:r>
              <a:rPr dirty="0"/>
              <a:t>Third Edition</a:t>
            </a:r>
          </a:p>
        </p:txBody>
      </p:sp>
      <p:sp>
        <p:nvSpPr>
          <p:cNvPr id="140" name="Subtitle 5"/>
          <p:cNvSpPr/>
          <p:nvPr/>
        </p:nvSpPr>
        <p:spPr>
          <a:xfrm>
            <a:off x="115409" y="106464"/>
            <a:ext cx="6400801"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spcBef>
                <a:spcPts val="600"/>
              </a:spcBef>
              <a:defRPr i="1">
                <a:solidFill>
                  <a:srgbClr val="E7E7E7"/>
                </a:solidFill>
                <a:latin typeface="Arial Narrow"/>
                <a:ea typeface="Arial Narrow"/>
                <a:cs typeface="Arial Narrow"/>
                <a:sym typeface="Arial Narrow"/>
              </a:defRPr>
            </a:lvl1pPr>
          </a:lstStyle>
          <a:p>
            <a:r>
              <a:rPr dirty="0"/>
              <a:t>PowerPoint slides to accompany…</a:t>
            </a:r>
          </a:p>
        </p:txBody>
      </p:sp>
      <p:sp>
        <p:nvSpPr>
          <p:cNvPr id="142" name="Ennio Cipani, PhD"/>
          <p:cNvSpPr/>
          <p:nvPr/>
        </p:nvSpPr>
        <p:spPr>
          <a:xfrm>
            <a:off x="5375152" y="5119949"/>
            <a:ext cx="4313186"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atin typeface="Lucida Sans Unicode"/>
                <a:ea typeface="Lucida Sans Unicode"/>
                <a:cs typeface="Lucida Sans Unicode"/>
                <a:sym typeface="Lucida Sans Unicode"/>
              </a:defRPr>
            </a:lvl1pPr>
          </a:lstStyle>
          <a:p>
            <a:r>
              <a:rPr dirty="0" err="1"/>
              <a:t>Ennio</a:t>
            </a:r>
            <a:r>
              <a:rPr dirty="0"/>
              <a:t> </a:t>
            </a:r>
            <a:r>
              <a:rPr dirty="0" err="1"/>
              <a:t>Cipani</a:t>
            </a:r>
            <a:r>
              <a:rPr dirty="0"/>
              <a:t>, PhD</a:t>
            </a:r>
          </a:p>
        </p:txBody>
      </p:sp>
      <p:pic>
        <p:nvPicPr>
          <p:cNvPr id="11" name="Picture 3" descr="Picture 3"/>
          <p:cNvPicPr>
            <a:picLocks noChangeAspect="1"/>
          </p:cNvPicPr>
          <p:nvPr/>
        </p:nvPicPr>
        <p:blipFill>
          <a:blip r:embed="rId2">
            <a:extLst/>
          </a:blip>
          <a:srcRect l="337" t="337" r="337" b="337"/>
          <a:stretch>
            <a:fillRect/>
          </a:stretch>
        </p:blipFill>
        <p:spPr>
          <a:xfrm>
            <a:off x="571500" y="5686222"/>
            <a:ext cx="2262898" cy="593527"/>
          </a:xfrm>
          <a:prstGeom prst="rect">
            <a:avLst/>
          </a:prstGeom>
          <a:ln w="12700">
            <a:miter lim="400000"/>
          </a:ln>
        </p:spPr>
      </p:pic>
      <p:sp>
        <p:nvSpPr>
          <p:cNvPr id="12" name="Ennio Cipani, PhD"/>
          <p:cNvSpPr/>
          <p:nvPr/>
        </p:nvSpPr>
        <p:spPr>
          <a:xfrm>
            <a:off x="6517851" y="5878190"/>
            <a:ext cx="2378500"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a:latin typeface="Lucida Sans Unicode"/>
                <a:ea typeface="Lucida Sans Unicode"/>
                <a:cs typeface="Lucida Sans Unicode"/>
                <a:sym typeface="Lucida Sans Unicode"/>
              </a:defRPr>
            </a:lvl1pPr>
          </a:lstStyle>
          <a:p>
            <a:r>
              <a:rPr lang="en-US" altLang="en-US" sz="1600" dirty="0">
                <a:solidFill>
                  <a:schemeClr val="bg1"/>
                </a:solidFill>
                <a:latin typeface="Calibri" pitchFamily="34" charset="0"/>
              </a:rPr>
              <a:t>ISBN: 978-0-8261-7037-8</a:t>
            </a:r>
          </a:p>
        </p:txBody>
      </p:sp>
      <p:sp>
        <p:nvSpPr>
          <p:cNvPr id="13" name="Slide Number"/>
          <p:cNvSpPr>
            <a:spLocks noGrp="1"/>
          </p:cNvSpPr>
          <p:nvPr>
            <p:ph type="sldNum" sz="quarter" idx="2"/>
          </p:nvPr>
        </p:nvSpPr>
        <p:spPr>
          <a:xfrm>
            <a:off x="8904938" y="6499261"/>
            <a:ext cx="162863" cy="246221"/>
          </a:xfrm>
          <a:prstGeom prst="rect">
            <a:avLst/>
          </a:prstGeom>
          <a:extLst>
            <a:ext uri="{C572A759-6A51-4108-AA02-DFA0A04FC94B}">
              <ma14:wrappingTextBoxFlag xmlns="" xmlns:ma14="http://schemas.microsoft.com/office/mac/drawingml/2011/main" val="1"/>
            </a:ext>
          </a:extLst>
        </p:spPr>
        <p:txBody>
          <a:bodyPr/>
          <a:lstStyle/>
          <a:p>
            <a:r>
              <a:rPr lang="en-US" dirty="0"/>
              <a:t>1</a:t>
            </a:r>
            <a:endParaRPr dirty="0"/>
          </a:p>
        </p:txBody>
      </p:sp>
      <p:sp>
        <p:nvSpPr>
          <p:cNvPr id="15" name="Title 4"/>
          <p:cNvSpPr txBox="1">
            <a:spLocks/>
          </p:cNvSpPr>
          <p:nvPr/>
        </p:nvSpPr>
        <p:spPr>
          <a:xfrm>
            <a:off x="571500" y="232147"/>
            <a:ext cx="7772400" cy="33254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914400" rtl="0" eaLnBrk="1" latinLnBrk="0" hangingPunct="1">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Lucida Sans Unicode"/>
                <a:ea typeface="Lucida Sans Unicode"/>
                <a:cs typeface="Lucida Sans Unicode"/>
                <a:sym typeface="Lucida Sans Unicode"/>
              </a:defRPr>
            </a:lvl1pPr>
            <a:lvl2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2pPr>
            <a:lvl3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3pPr>
            <a:lvl4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4pPr>
            <a:lvl5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5pPr>
            <a:lvl6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6pPr>
            <a:lvl7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7pPr>
            <a:lvl8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8pPr>
            <a:lvl9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9pPr>
          </a:lstStyle>
          <a:p>
            <a:pPr>
              <a:defRPr sz="4200">
                <a:solidFill>
                  <a:srgbClr val="FDFDFD"/>
                </a:solidFill>
              </a:defRPr>
            </a:pPr>
            <a:r>
              <a:rPr lang="en-IN" sz="4200" kern="0">
                <a:solidFill>
                  <a:srgbClr val="FDFDFD"/>
                </a:solidFill>
              </a:rPr>
              <a:t>Functional Behavioral</a:t>
            </a:r>
          </a:p>
          <a:p>
            <a:pPr>
              <a:defRPr sz="4200">
                <a:solidFill>
                  <a:srgbClr val="FDFDFD"/>
                </a:solidFill>
              </a:defRPr>
            </a:pPr>
            <a:r>
              <a:rPr lang="en-IN" sz="4200" kern="0">
                <a:solidFill>
                  <a:srgbClr val="FDFDFD"/>
                </a:solidFill>
              </a:rPr>
              <a:t> Assessment, Diagnosis, </a:t>
            </a:r>
          </a:p>
          <a:p>
            <a:pPr>
              <a:defRPr sz="4200">
                <a:solidFill>
                  <a:srgbClr val="FDFDFD"/>
                </a:solidFill>
              </a:defRPr>
            </a:pPr>
            <a:r>
              <a:rPr lang="en-IN" sz="4200" kern="0">
                <a:solidFill>
                  <a:srgbClr val="FDFDFD"/>
                </a:solidFill>
              </a:rPr>
              <a:t>and Treatment</a:t>
            </a:r>
            <a:endParaRPr lang="en-IN" sz="4200" kern="0" dirty="0">
              <a:solidFill>
                <a:srgbClr val="FDFDFD"/>
              </a:solidFill>
            </a:endParaRPr>
          </a:p>
        </p:txBody>
      </p:sp>
    </p:spTree>
    <p:extLst>
      <p:ext uri="{BB962C8B-B14F-4D97-AF65-F5344CB8AC3E}">
        <p14:creationId xmlns:p14="http://schemas.microsoft.com/office/powerpoint/2010/main" val="2665762586"/>
      </p:ext>
    </p:extLst>
  </p:cSld>
  <p:clrMapOvr>
    <a:masterClrMapping/>
  </p:clrMapOvr>
  <p:transition spd="med"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lide Number"/>
          <p:cNvSpPr>
            <a:spLocks noGrp="1"/>
          </p:cNvSpPr>
          <p:nvPr>
            <p:ph type="sldNum" sz="quarter" idx="2"/>
          </p:nvPr>
        </p:nvSpPr>
        <p:spPr>
          <a:xfrm>
            <a:off x="8899291" y="6494101"/>
            <a:ext cx="168510"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dirty="0"/>
          </a:p>
        </p:txBody>
      </p:sp>
      <p:sp>
        <p:nvSpPr>
          <p:cNvPr id="4" name="Content Placeholder 2"/>
          <p:cNvSpPr txBox="1">
            <a:spLocks/>
          </p:cNvSpPr>
          <p:nvPr/>
        </p:nvSpPr>
        <p:spPr bwMode="auto">
          <a:xfrm>
            <a:off x="288691" y="385556"/>
            <a:ext cx="8610600" cy="5570744"/>
          </a:xfrm>
          <a:prstGeom prst="rect">
            <a:avLst/>
          </a:prstGeom>
          <a:solidFill>
            <a:schemeClr val="accent6">
              <a:lumMod val="40000"/>
              <a:lumOff val="60000"/>
              <a:alpha val="56000"/>
            </a:schemeClr>
          </a:solidFill>
          <a:ln>
            <a:noFill/>
          </a:ln>
          <a:extLst/>
        </p:spPr>
        <p:txBody>
          <a:bodyPr lIns="91367" tIns="45683" rIns="91367" bIns="45683"/>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altLang="en-US" sz="1600" dirty="0">
                <a:latin typeface="Calibri" pitchFamily="34" charset="0"/>
              </a:rPr>
              <a:t>Copyright © 2018 Springer Publishing Company, LLC</a:t>
            </a:r>
            <a:endParaRPr lang="en-IN" altLang="en-US" sz="1600" dirty="0">
              <a:latin typeface="Calibri" pitchFamily="34" charset="0"/>
            </a:endParaRPr>
          </a:p>
          <a:p>
            <a:endParaRPr lang="en-US" altLang="en-US" sz="1600" dirty="0">
              <a:latin typeface="Calibri" pitchFamily="34" charset="0"/>
            </a:endParaRPr>
          </a:p>
          <a:p>
            <a:r>
              <a:rPr lang="en-US" altLang="en-US" sz="1600" dirty="0">
                <a:latin typeface="Calibri" pitchFamily="34" charset="0"/>
              </a:rPr>
              <a:t>All rights reserved.</a:t>
            </a:r>
            <a:endParaRPr lang="en-IN" altLang="en-US" sz="1600" dirty="0">
              <a:latin typeface="Calibri" pitchFamily="34" charset="0"/>
            </a:endParaRPr>
          </a:p>
          <a:p>
            <a:endParaRPr lang="en-US" altLang="en-US" sz="1600" dirty="0">
              <a:latin typeface="Calibri" pitchFamily="34" charset="0"/>
            </a:endParaRPr>
          </a:p>
          <a:p>
            <a:r>
              <a:rPr lang="en-US" altLang="en-US" sz="1600" dirty="0">
                <a:latin typeface="Calibri" pitchFamily="34" charset="0"/>
              </a:rPr>
              <a:t>This work is protected by U.S. Copyright laws. No part of this publication may be reproduced, stored in a retrieval system, or transmitted in any form or by any means, electronic, mechanical, photocopying, recording, or otherwise, without the prior permission of Springer Publishing Company, LLC, except for educational purposes. Dissemination or sale of any part of this work is not permitted.</a:t>
            </a:r>
          </a:p>
          <a:p>
            <a:endParaRPr lang="en-IN" altLang="en-US" sz="1600" dirty="0">
              <a:latin typeface="Calibri" pitchFamily="34" charset="0"/>
            </a:endParaRPr>
          </a:p>
          <a:p>
            <a:r>
              <a:rPr lang="en-US" altLang="en-US" sz="1600" dirty="0">
                <a:latin typeface="Calibri" pitchFamily="34" charset="0"/>
              </a:rPr>
              <a:t>Springer Publishing Company, LLC</a:t>
            </a:r>
            <a:endParaRPr lang="en-IN" altLang="en-US" sz="1600" dirty="0">
              <a:latin typeface="Calibri" pitchFamily="34" charset="0"/>
            </a:endParaRPr>
          </a:p>
          <a:p>
            <a:r>
              <a:rPr lang="en-US" altLang="en-US" sz="1600" dirty="0">
                <a:latin typeface="Calibri" pitchFamily="34" charset="0"/>
              </a:rPr>
              <a:t>11 West 42nd Street</a:t>
            </a:r>
            <a:endParaRPr lang="en-IN" altLang="en-US" sz="1600" dirty="0">
              <a:latin typeface="Calibri" pitchFamily="34" charset="0"/>
            </a:endParaRPr>
          </a:p>
          <a:p>
            <a:r>
              <a:rPr lang="en-US" altLang="en-US" sz="1600" dirty="0">
                <a:latin typeface="Calibri" pitchFamily="34" charset="0"/>
              </a:rPr>
              <a:t>New York, NY  10036</a:t>
            </a:r>
            <a:endParaRPr lang="en-IN" altLang="en-US" sz="1600" dirty="0">
              <a:latin typeface="Calibri" pitchFamily="34" charset="0"/>
            </a:endParaRPr>
          </a:p>
          <a:p>
            <a:r>
              <a:rPr lang="en-US" altLang="en-US" sz="1600" dirty="0">
                <a:latin typeface="Calibri" pitchFamily="34" charset="0"/>
              </a:rPr>
              <a:t>www.springerpub.com</a:t>
            </a:r>
            <a:endParaRPr lang="en-IN" altLang="en-US" sz="1600" dirty="0">
              <a:latin typeface="Calibri" pitchFamily="34" charset="0"/>
            </a:endParaRPr>
          </a:p>
          <a:p>
            <a:pPr eaLnBrk="1" hangingPunct="1">
              <a:lnSpc>
                <a:spcPct val="90000"/>
              </a:lnSpc>
              <a:buSzPct val="60000"/>
              <a:buFont typeface="Courier New" pitchFamily="49" charset="0"/>
              <a:buNone/>
            </a:pPr>
            <a:endParaRPr lang="en-US" altLang="en-US" sz="1600" i="1" dirty="0">
              <a:latin typeface="Calibri" pitchFamily="34" charset="0"/>
            </a:endParaRPr>
          </a:p>
          <a:p>
            <a:pPr eaLnBrk="1" hangingPunct="1">
              <a:lnSpc>
                <a:spcPct val="90000"/>
              </a:lnSpc>
              <a:buSzPct val="60000"/>
            </a:pPr>
            <a:r>
              <a:rPr lang="en-US" altLang="en-US" sz="1600" i="1" dirty="0">
                <a:latin typeface="Calibri" pitchFamily="34" charset="0"/>
              </a:rPr>
              <a:t>ISBN: </a:t>
            </a:r>
            <a:r>
              <a:rPr lang="en-US" altLang="en-US" sz="1600" dirty="0">
                <a:latin typeface="Calibri" pitchFamily="34" charset="0"/>
              </a:rPr>
              <a:t>978-0-8261-7037-8</a:t>
            </a:r>
          </a:p>
          <a:p>
            <a:pPr eaLnBrk="1" hangingPunct="1">
              <a:lnSpc>
                <a:spcPct val="90000"/>
              </a:lnSpc>
              <a:buSzPct val="60000"/>
            </a:pPr>
            <a:endParaRPr lang="en-US" altLang="en-US" sz="1600" dirty="0">
              <a:latin typeface="Calibri" pitchFamily="34" charset="0"/>
            </a:endParaRPr>
          </a:p>
          <a:p>
            <a:pPr eaLnBrk="1" hangingPunct="1">
              <a:lnSpc>
                <a:spcPct val="90000"/>
              </a:lnSpc>
              <a:buSzPct val="60000"/>
            </a:pPr>
            <a:r>
              <a:rPr lang="en-US" altLang="en-US" sz="1600" dirty="0">
                <a:latin typeface="Calibri" pitchFamily="34" charset="0"/>
              </a:rPr>
              <a:t>The author and the publisher of this Work have made every effort to use sources believed to be reliable to provide information that is accurate and compatible with the standards generally accepted at the time of publication. The author and publisher shall not be liable for any special, consequential, or exemplary damages resulting, in whole or in part, from the readers’ use of, or reliance on, the information contained in this book. The publisher has no responsibility for the persistence or accuracy of URLs for external or third-party Internet websites referred to in this publication and does not guarantee that any content on such websites is, or will remain, accurate or appropriate.</a:t>
            </a:r>
          </a:p>
        </p:txBody>
      </p:sp>
    </p:spTree>
    <p:extLst>
      <p:ext uri="{BB962C8B-B14F-4D97-AF65-F5344CB8AC3E}">
        <p14:creationId xmlns:p14="http://schemas.microsoft.com/office/powerpoint/2010/main" val="2308013944"/>
      </p:ext>
    </p:extLst>
  </p:cSld>
  <p:clrMapOvr>
    <a:masterClrMapping/>
  </p:clrMapOvr>
  <p:transition spd="med"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IS it Socially Mediated Access (SMA) or</a:t>
            </a:r>
          </a:p>
        </p:txBody>
      </p:sp>
      <p:sp>
        <p:nvSpPr>
          <p:cNvPr id="3" name="Subtitle 2"/>
          <p:cNvSpPr>
            <a:spLocks noGrp="1"/>
          </p:cNvSpPr>
          <p:nvPr>
            <p:ph sz="quarter" idx="10"/>
          </p:nvPr>
        </p:nvSpPr>
        <p:spPr>
          <a:xfrm>
            <a:off x="2619374" y="4114800"/>
            <a:ext cx="3743325" cy="808038"/>
          </a:xfrm>
        </p:spPr>
        <p:txBody>
          <a:bodyPr>
            <a:noAutofit/>
          </a:bodyPr>
          <a:lstStyle/>
          <a:p>
            <a:r>
              <a:rPr lang="en-US" sz="2000" dirty="0"/>
              <a:t>Is it Direct Access (DA)?</a:t>
            </a:r>
          </a:p>
        </p:txBody>
      </p:sp>
      <p:pic>
        <p:nvPicPr>
          <p:cNvPr id="4" name="IS it SMA or256-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248400"/>
            <a:ext cx="609600" cy="609600"/>
          </a:xfrm>
          <a:prstGeom prst="rect">
            <a:avLst/>
          </a:prstGeom>
        </p:spPr>
      </p:pic>
    </p:spTree>
  </p:cSld>
  <p:clrMapOvr>
    <a:masterClrMapping/>
  </p:clrMapOvr>
  <p:transition advTm="22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 DA Function</a:t>
            </a:r>
          </a:p>
        </p:txBody>
      </p:sp>
      <p:sp>
        <p:nvSpPr>
          <p:cNvPr id="3" name="Content Placeholder 2"/>
          <p:cNvSpPr>
            <a:spLocks noGrp="1"/>
          </p:cNvSpPr>
          <p:nvPr>
            <p:ph sz="quarter" idx="10"/>
          </p:nvPr>
        </p:nvSpPr>
        <p:spPr/>
        <p:txBody>
          <a:bodyPr/>
          <a:lstStyle/>
          <a:p>
            <a:r>
              <a:rPr lang="en-US" dirty="0"/>
              <a:t>Dr. Tim Vollmer (ABA 2008, invited address)</a:t>
            </a:r>
          </a:p>
          <a:p>
            <a:r>
              <a:rPr lang="en-US" dirty="0"/>
              <a:t>If the child/client will engage in a select behavior to get only the opportunity to do the behavior in an of itself</a:t>
            </a:r>
          </a:p>
          <a:p>
            <a:r>
              <a:rPr lang="en-US" dirty="0"/>
              <a:t>Test!</a:t>
            </a:r>
          </a:p>
        </p:txBody>
      </p:sp>
      <p:pic>
        <p:nvPicPr>
          <p:cNvPr id="5" name="IS it SMA or25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248400"/>
            <a:ext cx="609600" cy="609600"/>
          </a:xfrm>
          <a:prstGeom prst="rect">
            <a:avLst/>
          </a:prstGeom>
        </p:spPr>
      </p:pic>
    </p:spTree>
  </p:cSld>
  <p:clrMapOvr>
    <a:masterClrMapping/>
  </p:clrMapOvr>
  <p:transition advTm="698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8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274642"/>
            <a:ext cx="8458200" cy="1143001"/>
          </a:xfrm>
        </p:spPr>
        <p:txBody>
          <a:bodyPr/>
          <a:lstStyle/>
          <a:p>
            <a:r>
              <a:rPr lang="en-US" dirty="0"/>
              <a:t>Test conditions</a:t>
            </a:r>
          </a:p>
        </p:txBody>
      </p:sp>
      <p:sp>
        <p:nvSpPr>
          <p:cNvPr id="3" name="Rectangle 2"/>
          <p:cNvSpPr/>
          <p:nvPr/>
        </p:nvSpPr>
        <p:spPr>
          <a:xfrm>
            <a:off x="857250" y="3105835"/>
            <a:ext cx="8150476" cy="400110"/>
          </a:xfrm>
          <a:prstGeom prst="rect">
            <a:avLst/>
          </a:prstGeom>
        </p:spPr>
        <p:txBody>
          <a:bodyPr wrap="square">
            <a:spAutoFit/>
          </a:bodyPr>
          <a:lstStyle/>
          <a:p>
            <a:r>
              <a:rPr lang="en-US" sz="2000" dirty="0">
                <a:solidFill>
                  <a:srgbClr val="595959"/>
                </a:solidFill>
                <a:latin typeface="+mj-lt"/>
                <a:ea typeface="Times New Roman" panose="02020603050405020304" pitchFamily="18" charset="0"/>
              </a:rPr>
              <a:t>Condition A; behavior produces opportunity to engage in behavior alone</a:t>
            </a:r>
            <a:endParaRPr lang="en-IN" sz="2000" dirty="0">
              <a:solidFill>
                <a:srgbClr val="595959"/>
              </a:solidFill>
              <a:effectLst/>
              <a:latin typeface="+mj-lt"/>
              <a:ea typeface="Times New Roman" panose="02020603050405020304" pitchFamily="18" charset="0"/>
            </a:endParaRPr>
          </a:p>
        </p:txBody>
      </p:sp>
      <p:pic>
        <p:nvPicPr>
          <p:cNvPr id="2" name="IS it SMA or25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248400"/>
            <a:ext cx="609600" cy="609600"/>
          </a:xfrm>
          <a:prstGeom prst="rect">
            <a:avLst/>
          </a:prstGeom>
        </p:spPr>
      </p:pic>
    </p:spTree>
  </p:cSld>
  <p:clrMapOvr>
    <a:masterClrMapping/>
  </p:clrMapOvr>
  <p:transition advTm="426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Test conditions</a:t>
            </a:r>
            <a:endParaRPr lang="en-US" dirty="0"/>
          </a:p>
        </p:txBody>
      </p:sp>
      <p:sp>
        <p:nvSpPr>
          <p:cNvPr id="2" name="Rectangle 1"/>
          <p:cNvSpPr/>
          <p:nvPr/>
        </p:nvSpPr>
        <p:spPr>
          <a:xfrm>
            <a:off x="1905000" y="3124200"/>
            <a:ext cx="5410200" cy="707886"/>
          </a:xfrm>
          <a:prstGeom prst="rect">
            <a:avLst/>
          </a:prstGeom>
        </p:spPr>
        <p:txBody>
          <a:bodyPr wrap="square">
            <a:spAutoFit/>
          </a:bodyPr>
          <a:lstStyle/>
          <a:p>
            <a:r>
              <a:rPr lang="en-US" sz="2000" dirty="0">
                <a:solidFill>
                  <a:srgbClr val="595959"/>
                </a:solidFill>
                <a:latin typeface="+mj-lt"/>
                <a:ea typeface="Times New Roman" panose="02020603050405020304" pitchFamily="18" charset="0"/>
              </a:rPr>
              <a:t>Condition B; behavior produces attention but no opportunity to engage in behavior alone</a:t>
            </a:r>
            <a:endParaRPr lang="en-IN" sz="2000" dirty="0">
              <a:solidFill>
                <a:srgbClr val="595959"/>
              </a:solidFill>
              <a:effectLst/>
              <a:latin typeface="+mj-lt"/>
              <a:ea typeface="Times New Roman" panose="02020603050405020304" pitchFamily="18" charset="0"/>
            </a:endParaRPr>
          </a:p>
        </p:txBody>
      </p:sp>
      <p:pic>
        <p:nvPicPr>
          <p:cNvPr id="3" name="IS it SMA or25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8752" y="6248400"/>
            <a:ext cx="609600" cy="609600"/>
          </a:xfrm>
          <a:prstGeom prst="rect">
            <a:avLst/>
          </a:prstGeom>
        </p:spPr>
      </p:pic>
    </p:spTree>
  </p:cSld>
  <p:clrMapOvr>
    <a:masterClrMapping/>
  </p:clrMapOvr>
  <p:transition advTm="560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discussion questions</a:t>
            </a:r>
          </a:p>
        </p:txBody>
      </p:sp>
      <p:sp>
        <p:nvSpPr>
          <p:cNvPr id="3" name="Content Placeholder 2"/>
          <p:cNvSpPr>
            <a:spLocks noGrp="1"/>
          </p:cNvSpPr>
          <p:nvPr>
            <p:ph sz="quarter" idx="10"/>
          </p:nvPr>
        </p:nvSpPr>
        <p:spPr/>
        <p:txBody>
          <a:bodyPr/>
          <a:lstStyle/>
          <a:p>
            <a:r>
              <a:rPr lang="en-US" dirty="0"/>
              <a:t>What would graph data look like if the behavior has a DA function in condition A versus condition B? </a:t>
            </a:r>
          </a:p>
          <a:p>
            <a:r>
              <a:rPr lang="en-US" dirty="0"/>
              <a:t>Describe how you would conduct a test on function for a child who throws items off of tables and then laughs and smiles at teacher afterward? Is it  an SMA function; adult attention or is it a DA function, sensory event?</a:t>
            </a:r>
          </a:p>
        </p:txBody>
      </p:sp>
      <p:pic>
        <p:nvPicPr>
          <p:cNvPr id="5" name="IS it SMA or2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88083" y="6228184"/>
            <a:ext cx="609600" cy="609600"/>
          </a:xfrm>
          <a:prstGeom prst="rect">
            <a:avLst/>
          </a:prstGeom>
        </p:spPr>
      </p:pic>
    </p:spTree>
  </p:cSld>
  <p:clrMapOvr>
    <a:masterClrMapping/>
  </p:clrMapOvr>
  <p:transition advTm="863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S it SMA or&amp;quot;&quot;/&gt;&lt;property id=&quot;20307&quot; value=&quot;256&quot;/&gt;&lt;/object&gt;&lt;object type=&quot;3&quot; unique_id=&quot;10005&quot;&gt;&lt;property id=&quot;20148&quot; value=&quot;5&quot;/&gt;&lt;property id=&quot;20300&quot; value=&quot;Slide 2 - &amp;quot;It is a DA Function&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 - &amp;quot;Class discussion questions&amp;quot;&quot;/&gt;&lt;property id=&quot;20307&quot; value=&quot;261&quot;/&gt;&lt;/object&gt;&lt;/object&gt;&lt;/object&gt;&lt;/database&gt;"/>
  <p:tag name="SECTOMILLISECCONVERTED" val="1"/>
</p:tagLst>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9780826170248_ Ch 2 Instructors PowerPoints With Assignments</Template>
  <TotalTime>62</TotalTime>
  <Words>192</Words>
  <Application>Microsoft Office PowerPoint</Application>
  <PresentationFormat>On-screen Show (4:3)</PresentationFormat>
  <Paragraphs>37</Paragraphs>
  <Slides>7</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ＭＳ Ｐゴシック</vt:lpstr>
      <vt:lpstr>Arial</vt:lpstr>
      <vt:lpstr>Arial Narrow</vt:lpstr>
      <vt:lpstr>Calibri</vt:lpstr>
      <vt:lpstr>Courier New</vt:lpstr>
      <vt:lpstr>Helvetica</vt:lpstr>
      <vt:lpstr>Lucida Sans Unicode</vt:lpstr>
      <vt:lpstr>Times New Roman</vt:lpstr>
      <vt:lpstr>1_Office Theme</vt:lpstr>
      <vt:lpstr>PowerPoint Presentation</vt:lpstr>
      <vt:lpstr>PowerPoint Presentation</vt:lpstr>
      <vt:lpstr>IS it Socially Mediated Access (SMA) or</vt:lpstr>
      <vt:lpstr>It is a DA Function</vt:lpstr>
      <vt:lpstr>Test conditions</vt:lpstr>
      <vt:lpstr>Test conditions</vt:lpstr>
      <vt:lpstr>Class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SMA or</dc:title>
  <dc:creator>ecipani</dc:creator>
  <cp:lastModifiedBy>Michael O'Connor</cp:lastModifiedBy>
  <cp:revision>32</cp:revision>
  <dcterms:created xsi:type="dcterms:W3CDTF">2010-04-12T21:55:21Z</dcterms:created>
  <dcterms:modified xsi:type="dcterms:W3CDTF">2017-08-01T16:35:41Z</dcterms:modified>
</cp:coreProperties>
</file>